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3" r:id="rId2"/>
  </p:sldMasterIdLst>
  <p:notesMasterIdLst>
    <p:notesMasterId r:id="rId76"/>
  </p:notesMasterIdLst>
  <p:sldIdLst>
    <p:sldId id="677" r:id="rId3"/>
    <p:sldId id="333" r:id="rId4"/>
    <p:sldId id="613" r:id="rId5"/>
    <p:sldId id="695" r:id="rId6"/>
    <p:sldId id="696" r:id="rId7"/>
    <p:sldId id="256" r:id="rId8"/>
    <p:sldId id="310" r:id="rId9"/>
    <p:sldId id="773" r:id="rId10"/>
    <p:sldId id="743" r:id="rId11"/>
    <p:sldId id="749" r:id="rId12"/>
    <p:sldId id="751" r:id="rId13"/>
    <p:sldId id="752" r:id="rId14"/>
    <p:sldId id="756" r:id="rId15"/>
    <p:sldId id="757" r:id="rId16"/>
    <p:sldId id="753" r:id="rId17"/>
    <p:sldId id="754" r:id="rId18"/>
    <p:sldId id="755" r:id="rId19"/>
    <p:sldId id="758" r:id="rId20"/>
    <p:sldId id="760" r:id="rId21"/>
    <p:sldId id="761" r:id="rId22"/>
    <p:sldId id="762" r:id="rId23"/>
    <p:sldId id="763" r:id="rId24"/>
    <p:sldId id="764" r:id="rId25"/>
    <p:sldId id="765" r:id="rId26"/>
    <p:sldId id="766" r:id="rId27"/>
    <p:sldId id="767" r:id="rId28"/>
    <p:sldId id="768" r:id="rId29"/>
    <p:sldId id="769" r:id="rId30"/>
    <p:sldId id="770" r:id="rId31"/>
    <p:sldId id="771" r:id="rId32"/>
    <p:sldId id="774" r:id="rId33"/>
    <p:sldId id="775" r:id="rId34"/>
    <p:sldId id="776" r:id="rId35"/>
    <p:sldId id="777" r:id="rId36"/>
    <p:sldId id="778" r:id="rId37"/>
    <p:sldId id="779" r:id="rId38"/>
    <p:sldId id="780" r:id="rId39"/>
    <p:sldId id="781" r:id="rId40"/>
    <p:sldId id="782" r:id="rId41"/>
    <p:sldId id="783" r:id="rId42"/>
    <p:sldId id="784" r:id="rId43"/>
    <p:sldId id="785" r:id="rId44"/>
    <p:sldId id="786" r:id="rId45"/>
    <p:sldId id="787" r:id="rId46"/>
    <p:sldId id="788" r:id="rId47"/>
    <p:sldId id="789" r:id="rId48"/>
    <p:sldId id="790" r:id="rId49"/>
    <p:sldId id="795" r:id="rId50"/>
    <p:sldId id="791" r:id="rId51"/>
    <p:sldId id="794" r:id="rId52"/>
    <p:sldId id="796" r:id="rId53"/>
    <p:sldId id="797" r:id="rId54"/>
    <p:sldId id="798" r:id="rId55"/>
    <p:sldId id="799" r:id="rId56"/>
    <p:sldId id="800" r:id="rId57"/>
    <p:sldId id="803" r:id="rId58"/>
    <p:sldId id="801" r:id="rId59"/>
    <p:sldId id="804" r:id="rId60"/>
    <p:sldId id="805" r:id="rId61"/>
    <p:sldId id="806" r:id="rId62"/>
    <p:sldId id="807" r:id="rId63"/>
    <p:sldId id="808" r:id="rId64"/>
    <p:sldId id="809" r:id="rId65"/>
    <p:sldId id="810" r:id="rId66"/>
    <p:sldId id="812" r:id="rId67"/>
    <p:sldId id="811" r:id="rId68"/>
    <p:sldId id="813" r:id="rId69"/>
    <p:sldId id="815" r:id="rId70"/>
    <p:sldId id="816" r:id="rId71"/>
    <p:sldId id="817" r:id="rId72"/>
    <p:sldId id="818" r:id="rId73"/>
    <p:sldId id="819" r:id="rId74"/>
    <p:sldId id="82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68F13"/>
    <a:srgbClr val="99FFCC"/>
    <a:srgbClr val="134507"/>
    <a:srgbClr val="28680E"/>
    <a:srgbClr val="B2E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6" autoAdjust="0"/>
    <p:restoredTop sz="94660"/>
  </p:normalViewPr>
  <p:slideViewPr>
    <p:cSldViewPr snapToGrid="0">
      <p:cViewPr>
        <p:scale>
          <a:sx n="75" d="100"/>
          <a:sy n="75" d="100"/>
        </p:scale>
        <p:origin x="618" y="8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25572-050C-4437-9169-3CC532D0E20C}" type="datetimeFigureOut">
              <a:rPr lang="en-AU" smtClean="0"/>
              <a:t>11/03/2021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A7ACE-8687-4A46-B13B-D275274259A5}" type="slidenum">
              <a:rPr lang="en-AU" smtClean="0"/>
              <a:t>‹#›</a:t>
            </a:fld>
            <a:endParaRPr lang="en-AU"/>
          </a:p>
        </p:txBody>
      </p:sp>
    </p:spTree>
    <p:extLst>
      <p:ext uri="{BB962C8B-B14F-4D97-AF65-F5344CB8AC3E}">
        <p14:creationId xmlns:p14="http://schemas.microsoft.com/office/powerpoint/2010/main" val="2661699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9pPr>
          </a:lstStyle>
          <a:p>
            <a:pPr>
              <a:buFont typeface="Lucida Grande" pitchFamily="84" charset="0"/>
              <a:buNone/>
            </a:pPr>
            <a:fld id="{66A9C3AD-3B19-4E18-85D4-E8DEABFDDEDF}" type="slidenum">
              <a:rPr lang="en-GB" altLang="en-US" sz="1200" smtClean="0">
                <a:solidFill>
                  <a:srgbClr val="000000"/>
                </a:solidFill>
                <a:latin typeface="Lucida Grande" pitchFamily="84" charset="0"/>
                <a:ea typeface="Arial Unicode MS" pitchFamily="34" charset="-128"/>
                <a:cs typeface="Arial Unicode MS" pitchFamily="34" charset="-128"/>
              </a:rPr>
              <a:pPr>
                <a:buFont typeface="Lucida Grande" pitchFamily="84" charset="0"/>
                <a:buNone/>
              </a:pPr>
              <a:t>2</a:t>
            </a:fld>
            <a:endParaRPr lang="en-GB" altLang="en-US" sz="1200">
              <a:solidFill>
                <a:srgbClr val="000000"/>
              </a:solidFill>
              <a:latin typeface="Lucida Grande" pitchFamily="84" charset="0"/>
              <a:ea typeface="Arial Unicode MS" pitchFamily="34" charset="-128"/>
              <a:cs typeface="Arial Unicode MS" pitchFamily="34"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buFont typeface="Times New Roman" pitchFamily="84" charset="0"/>
              <a:buChar char="•"/>
            </a:pPr>
            <a:r>
              <a:rPr lang="en-AU" altLang="en-US"/>
              <a:t>These are some of the words and phrases you will be constantly using while studying this topic. You will notice that some of the words are interchangeable and some components have two names – very confusing!</a:t>
            </a:r>
          </a:p>
          <a:p>
            <a:pPr>
              <a:buFont typeface="Times New Roman" pitchFamily="84" charset="0"/>
              <a:buChar char="•"/>
            </a:pPr>
            <a:r>
              <a:rPr lang="en-AU" altLang="en-US"/>
              <a:t>This organisational chart demonstrates the three lines of the body’s defence system: </a:t>
            </a:r>
          </a:p>
          <a:p>
            <a:pPr>
              <a:buFont typeface="Times New Roman" pitchFamily="84" charset="0"/>
              <a:buChar char="•"/>
            </a:pPr>
            <a:r>
              <a:rPr lang="en-AU" altLang="en-US"/>
              <a:t>(use pointer) the physical barriers and non-specific cellular systems we learned about last year and the specific defence systems that we are going to learn about in the next couple of lectures.</a:t>
            </a:r>
          </a:p>
          <a:p>
            <a:pPr>
              <a:buFont typeface="Times New Roman" pitchFamily="84" charset="0"/>
              <a:buChar char="•"/>
            </a:pPr>
            <a:r>
              <a:rPr lang="en-AU" altLang="en-US"/>
              <a:t>Even though we have looked at the three lines of defence separately, it is important to remember they act together and interact with each other </a:t>
            </a:r>
          </a:p>
          <a:p>
            <a:endParaRPr lang="en-AU" altLang="en-US"/>
          </a:p>
          <a:p>
            <a:pPr>
              <a:buFont typeface="Times New Roman" pitchFamily="84" charset="0"/>
              <a:buChar char="•"/>
            </a:pPr>
            <a:endParaRPr lang="en-AU" altLang="en-US"/>
          </a:p>
          <a:p>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pitchFamily="1" charset="-128"/>
              </a:defRPr>
            </a:lvl9pPr>
          </a:lstStyle>
          <a:p>
            <a:pPr>
              <a:buFont typeface="Lucida Grande" pitchFamily="84" charset="0"/>
              <a:buNone/>
            </a:pPr>
            <a:fld id="{66A9C3AD-3B19-4E18-85D4-E8DEABFDDEDF}" type="slidenum">
              <a:rPr lang="en-GB" altLang="en-US" sz="1200" smtClean="0">
                <a:solidFill>
                  <a:srgbClr val="000000"/>
                </a:solidFill>
                <a:latin typeface="Lucida Grande" pitchFamily="84" charset="0"/>
                <a:ea typeface="Arial Unicode MS" pitchFamily="34" charset="-128"/>
                <a:cs typeface="Arial Unicode MS" pitchFamily="34" charset="-128"/>
              </a:rPr>
              <a:pPr>
                <a:buFont typeface="Lucida Grande" pitchFamily="84" charset="0"/>
                <a:buNone/>
              </a:pPr>
              <a:t>3</a:t>
            </a:fld>
            <a:endParaRPr lang="en-GB" altLang="en-US" sz="1200">
              <a:solidFill>
                <a:srgbClr val="000000"/>
              </a:solidFill>
              <a:latin typeface="Lucida Grande" pitchFamily="84" charset="0"/>
              <a:ea typeface="Arial Unicode MS" pitchFamily="34" charset="-128"/>
              <a:cs typeface="Arial Unicode MS" pitchFamily="34"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buFont typeface="Times New Roman" pitchFamily="84" charset="0"/>
              <a:buChar char="•"/>
            </a:pPr>
            <a:r>
              <a:rPr lang="en-AU" altLang="en-US"/>
              <a:t>These are some of the words and phrases you will be constantly using while studying this topic. You will notice that some of the words are interchangeable and some components have two names – very confusing!</a:t>
            </a:r>
          </a:p>
          <a:p>
            <a:pPr>
              <a:buFont typeface="Times New Roman" pitchFamily="84" charset="0"/>
              <a:buChar char="•"/>
            </a:pPr>
            <a:r>
              <a:rPr lang="en-AU" altLang="en-US"/>
              <a:t>This organisational chart demonstrates the three lines of the body’s defence system: </a:t>
            </a:r>
          </a:p>
          <a:p>
            <a:pPr>
              <a:buFont typeface="Times New Roman" pitchFamily="84" charset="0"/>
              <a:buChar char="•"/>
            </a:pPr>
            <a:r>
              <a:rPr lang="en-AU" altLang="en-US"/>
              <a:t>(use pointer) the physical barriers and non-specific cellular systems we learned about last year and the specific defence systems that we are going to learn about in the next couple of lectures.</a:t>
            </a:r>
          </a:p>
          <a:p>
            <a:pPr>
              <a:buFont typeface="Times New Roman" pitchFamily="84" charset="0"/>
              <a:buChar char="•"/>
            </a:pPr>
            <a:r>
              <a:rPr lang="en-AU" altLang="en-US"/>
              <a:t>Even though we have looked at the three lines of defence separately, it is important to remember they act together and interact with each other </a:t>
            </a:r>
          </a:p>
          <a:p>
            <a:endParaRPr lang="en-AU" altLang="en-US"/>
          </a:p>
          <a:p>
            <a:pPr>
              <a:buFont typeface="Times New Roman" pitchFamily="84" charset="0"/>
              <a:buChar char="•"/>
            </a:pPr>
            <a:endParaRPr lang="en-AU" altLang="en-US"/>
          </a:p>
          <a:p>
            <a:endParaRPr lang="en-AU" altLang="en-US"/>
          </a:p>
        </p:txBody>
      </p:sp>
    </p:spTree>
    <p:extLst>
      <p:ext uri="{BB962C8B-B14F-4D97-AF65-F5344CB8AC3E}">
        <p14:creationId xmlns:p14="http://schemas.microsoft.com/office/powerpoint/2010/main" val="265006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defRPr>
            </a:lvl9pPr>
          </a:lstStyle>
          <a:p>
            <a:pPr>
              <a:buFont typeface="Lucida Grande" charset="0"/>
              <a:buNone/>
            </a:pPr>
            <a:fld id="{D8454687-D7D7-42EB-95A7-0E29C48131F8}" type="slidenum">
              <a:rPr lang="en-GB" altLang="en-US" sz="1200" smtClean="0">
                <a:solidFill>
                  <a:srgbClr val="000000"/>
                </a:solidFill>
                <a:latin typeface="Lucida Grande" charset="0"/>
              </a:rPr>
              <a:pPr>
                <a:buFont typeface="Lucida Grande" charset="0"/>
                <a:buNone/>
              </a:pPr>
              <a:t>7</a:t>
            </a:fld>
            <a:endParaRPr lang="en-GB" altLang="en-US" sz="1200">
              <a:solidFill>
                <a:srgbClr val="000000"/>
              </a:solidFill>
              <a:latin typeface="Lucida Grande" charset="0"/>
            </a:endParaRPr>
          </a:p>
        </p:txBody>
      </p:sp>
      <p:sp>
        <p:nvSpPr>
          <p:cNvPr id="39939" name="Rectangle 1"/>
          <p:cNvSpPr>
            <a:spLocks noGrp="1" noRot="1" noChangeAspect="1" noChangeArrowheads="1" noTextEdit="1"/>
          </p:cNvSpPr>
          <p:nvPr>
            <p:ph type="sldImg"/>
          </p:nvPr>
        </p:nvSpPr>
        <p:spPr>
          <a:xfrm>
            <a:off x="382588" y="685800"/>
            <a:ext cx="6094412" cy="3429000"/>
          </a:xfrm>
          <a:ln/>
        </p:spPr>
      </p:sp>
      <p:sp>
        <p:nvSpPr>
          <p:cNvPr id="39940" name="Text Box 2"/>
          <p:cNvSpPr>
            <a:spLocks noGrp="1" noChangeArrowheads="1"/>
          </p:cNvSpPr>
          <p:nvPr>
            <p:ph type="body" idx="1"/>
          </p:nvPr>
        </p:nvSpPr>
        <p:spPr>
          <a:xfrm>
            <a:off x="539107" y="4343436"/>
            <a:ext cx="5760591" cy="46793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00"/>
              </a:spcBef>
              <a:buFont typeface="Times New Roman" pitchFamily="18" charset="0"/>
              <a:buChar char="•"/>
            </a:pPr>
            <a:r>
              <a:rPr lang="en-GB" altLang="en-US">
                <a:latin typeface="Times New Roman" pitchFamily="18" charset="0"/>
              </a:rPr>
              <a:t>And now the other cells of the specific immune system; the T and B lymphocytes</a:t>
            </a:r>
          </a:p>
          <a:p>
            <a:pPr>
              <a:spcBef>
                <a:spcPts val="500"/>
              </a:spcBef>
              <a:buFont typeface="Times New Roman" pitchFamily="18" charset="0"/>
              <a:buChar char="•"/>
            </a:pPr>
            <a:r>
              <a:rPr lang="en-GB" altLang="en-US">
                <a:latin typeface="Times New Roman" pitchFamily="18" charset="0"/>
              </a:rPr>
              <a:t>Lymphocytes originate in red bone marrow, just like the other blood cells: red blood cells, white blood cells and platelets</a:t>
            </a:r>
          </a:p>
          <a:p>
            <a:pPr>
              <a:spcBef>
                <a:spcPts val="500"/>
              </a:spcBef>
              <a:buFont typeface="Times New Roman" pitchFamily="18" charset="0"/>
              <a:buChar char="•"/>
            </a:pPr>
            <a:r>
              <a:rPr lang="en-GB" altLang="en-US">
                <a:latin typeface="Times New Roman" pitchFamily="18" charset="0"/>
              </a:rPr>
              <a:t>CLICK B cells mature in bone marrow and migrate to lymphoid tissue: lymph nodes, tonsils, spleen, where they wait to be activated to develop into plasma cells that produce a specific antibody that binds to the foreign antigen, inactivating them temporarily and marking them for destruction by other cells and proteins of the immune system.</a:t>
            </a:r>
          </a:p>
          <a:p>
            <a:pPr>
              <a:spcBef>
                <a:spcPts val="500"/>
              </a:spcBef>
              <a:buFont typeface="Times New Roman" pitchFamily="18" charset="0"/>
              <a:buChar char="•"/>
            </a:pPr>
            <a:r>
              <a:rPr lang="en-GB" altLang="en-US">
                <a:latin typeface="Times New Roman" pitchFamily="18" charset="0"/>
              </a:rPr>
              <a:t>CLICK T cells migrate from bone marrow and mature in the thymus gland and then migrate to lymphoid tissue</a:t>
            </a:r>
          </a:p>
          <a:p>
            <a:pPr>
              <a:spcBef>
                <a:spcPts val="500"/>
              </a:spcBef>
              <a:buFont typeface="Times New Roman" pitchFamily="18" charset="0"/>
              <a:buChar char="•"/>
            </a:pPr>
            <a:r>
              <a:rPr lang="en-GB" altLang="en-US">
                <a:latin typeface="Times New Roman" pitchFamily="18" charset="0"/>
              </a:rPr>
              <a:t>T cells are conditioned by hormones in the thymus gland and part of that conditioning is removal of T cells which can attack self.</a:t>
            </a:r>
          </a:p>
          <a:p>
            <a:pPr>
              <a:spcBef>
                <a:spcPts val="500"/>
              </a:spcBef>
              <a:buFont typeface="Times New Roman" pitchFamily="18" charset="0"/>
              <a:buChar char="•"/>
            </a:pPr>
            <a:r>
              <a:rPr lang="en-GB" altLang="en-US">
                <a:latin typeface="Times New Roman" pitchFamily="18" charset="0"/>
              </a:rPr>
              <a:t>As T and B lymphocytes mature, they develop unique receptors on their cell membrane which enables them to recognise and bind to specific foreign antigens. So T and B cells can respond to the same antigens – the same invaders, but in different ways. This is very important for the control of immune responses, which we will examine in more depth in L4</a:t>
            </a:r>
          </a:p>
          <a:p>
            <a:pPr>
              <a:spcBef>
                <a:spcPts val="500"/>
              </a:spcBef>
              <a:buFont typeface="Times New Roman" pitchFamily="18" charset="0"/>
              <a:buChar char="•"/>
            </a:pPr>
            <a:endParaRPr lang="en-GB" altLang="en-US">
              <a:latin typeface="Times New Roman" pitchFamily="18" charset="0"/>
            </a:endParaRPr>
          </a:p>
          <a:p>
            <a:endParaRPr lang="en-AU" altLang="en-US">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20830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1400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1617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63752" y="188913"/>
            <a:ext cx="9518649"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3"/>
          <p:cNvSpPr>
            <a:spLocks noGrp="1" noChangeArrowheads="1"/>
          </p:cNvSpPr>
          <p:nvPr>
            <p:ph type="dt" sz="half" idx="10"/>
          </p:nvPr>
        </p:nvSpPr>
        <p:spPr>
          <a:ln/>
        </p:spPr>
        <p:txBody>
          <a:bodyPr/>
          <a:lstStyle>
            <a:lvl1pPr>
              <a:defRPr/>
            </a:lvl1pPr>
          </a:lstStyle>
          <a:p>
            <a:pPr>
              <a:defRPr/>
            </a:pPr>
            <a:endParaRPr lang="en-AU"/>
          </a:p>
        </p:txBody>
      </p:sp>
      <p:sp>
        <p:nvSpPr>
          <p:cNvPr id="6" name="Rectangle 4"/>
          <p:cNvSpPr>
            <a:spLocks noGrp="1" noChangeArrowheads="1"/>
          </p:cNvSpPr>
          <p:nvPr>
            <p:ph type="ftr" sz="quarter" idx="11"/>
          </p:nvPr>
        </p:nvSpPr>
        <p:spPr>
          <a:ln/>
        </p:spPr>
        <p:txBody>
          <a:bodyPr/>
          <a:lstStyle>
            <a:lvl1pPr>
              <a:defRPr/>
            </a:lvl1pPr>
          </a:lstStyle>
          <a:p>
            <a:pPr>
              <a:defRPr/>
            </a:pPr>
            <a:endParaRPr lang="en-AU"/>
          </a:p>
        </p:txBody>
      </p:sp>
    </p:spTree>
    <p:extLst>
      <p:ext uri="{BB962C8B-B14F-4D97-AF65-F5344CB8AC3E}">
        <p14:creationId xmlns:p14="http://schemas.microsoft.com/office/powerpoint/2010/main" val="572435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063752" y="188913"/>
            <a:ext cx="9518649" cy="1143000"/>
          </a:xfrm>
        </p:spPr>
        <p:txBody>
          <a:bodyPr/>
          <a:lstStyle/>
          <a:p>
            <a:r>
              <a:rPr lang="en-US"/>
              <a:t>Click to edit Master title style</a:t>
            </a:r>
            <a:endParaRPr lang="en-AU"/>
          </a:p>
        </p:txBody>
      </p:sp>
      <p:sp>
        <p:nvSpPr>
          <p:cNvPr id="3" name="SmartArt Placeholder 2"/>
          <p:cNvSpPr>
            <a:spLocks noGrp="1"/>
          </p:cNvSpPr>
          <p:nvPr>
            <p:ph type="dgm" idx="1"/>
          </p:nvPr>
        </p:nvSpPr>
        <p:spPr>
          <a:xfrm>
            <a:off x="609600" y="1600201"/>
            <a:ext cx="10972800" cy="4525963"/>
          </a:xfrm>
        </p:spPr>
        <p:txBody>
          <a:bodyPr/>
          <a:lstStyle/>
          <a:p>
            <a:pPr lvl="0"/>
            <a:endParaRPr lang="en-AU" noProof="0"/>
          </a:p>
        </p:txBody>
      </p:sp>
      <p:sp>
        <p:nvSpPr>
          <p:cNvPr id="4" name="Rectangle 3"/>
          <p:cNvSpPr>
            <a:spLocks noGrp="1" noChangeArrowheads="1"/>
          </p:cNvSpPr>
          <p:nvPr>
            <p:ph type="dt" sz="half" idx="10"/>
          </p:nvPr>
        </p:nvSpPr>
        <p:spPr>
          <a:ln/>
        </p:spPr>
        <p:txBody>
          <a:bodyPr/>
          <a:lstStyle>
            <a:lvl1pPr>
              <a:defRPr/>
            </a:lvl1pPr>
          </a:lstStyle>
          <a:p>
            <a:pPr>
              <a:defRPr/>
            </a:pPr>
            <a:endParaRPr lang="en-AU"/>
          </a:p>
        </p:txBody>
      </p:sp>
      <p:sp>
        <p:nvSpPr>
          <p:cNvPr id="5" name="Rectangle 4"/>
          <p:cNvSpPr>
            <a:spLocks noGrp="1" noChangeArrowheads="1"/>
          </p:cNvSpPr>
          <p:nvPr>
            <p:ph type="ftr" sz="quarter" idx="11"/>
          </p:nvPr>
        </p:nvSpPr>
        <p:spPr>
          <a:ln/>
        </p:spPr>
        <p:txBody>
          <a:bodyPr/>
          <a:lstStyle>
            <a:lvl1pPr>
              <a:defRPr/>
            </a:lvl1pPr>
          </a:lstStyle>
          <a:p>
            <a:pPr>
              <a:defRPr/>
            </a:pPr>
            <a:endParaRPr lang="en-AU"/>
          </a:p>
        </p:txBody>
      </p:sp>
    </p:spTree>
    <p:extLst>
      <p:ext uri="{BB962C8B-B14F-4D97-AF65-F5344CB8AC3E}">
        <p14:creationId xmlns:p14="http://schemas.microsoft.com/office/powerpoint/2010/main" val="435370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92CC-A43D-45F7-976B-C320434FE5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2CF15D9-6138-4CAC-BBBF-1B49962FE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91F07CF-F05E-4BC0-82D6-4D9F13CC5531}"/>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5" name="Footer Placeholder 4">
            <a:extLst>
              <a:ext uri="{FF2B5EF4-FFF2-40B4-BE49-F238E27FC236}">
                <a16:creationId xmlns:a16="http://schemas.microsoft.com/office/drawing/2014/main" id="{56BB3677-A9B8-4FE7-8005-4470243E1B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5142F80-6884-42EF-883C-B7E93DF5640A}"/>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3415558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320D-9645-4521-BD1B-057AF8FD04E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8751ECC-CF88-47E3-BB68-0CA296AEC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76ED08-694B-4946-BF45-269DC2B3F965}"/>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5" name="Footer Placeholder 4">
            <a:extLst>
              <a:ext uri="{FF2B5EF4-FFF2-40B4-BE49-F238E27FC236}">
                <a16:creationId xmlns:a16="http://schemas.microsoft.com/office/drawing/2014/main" id="{1092FB9E-5D4D-4B4A-9549-CC87835150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7D839F7-1BE4-49C3-AA3A-02A2DFD88651}"/>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1898955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9E91-7A55-4809-8DC8-66FA8C63E3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509ED2B-45E2-4EDD-826C-DC4121011F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885D40-9360-4E23-BEAC-4A795D1E9059}"/>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5" name="Footer Placeholder 4">
            <a:extLst>
              <a:ext uri="{FF2B5EF4-FFF2-40B4-BE49-F238E27FC236}">
                <a16:creationId xmlns:a16="http://schemas.microsoft.com/office/drawing/2014/main" id="{170EF5FC-4B46-476F-B290-3B729536AAB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74537C-5A0C-44F0-B2F2-F85AC8F0A9F3}"/>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2367532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3B6A-D2E5-432A-8357-4121F75793D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5243B35-0898-4471-8E57-54AD49A4E8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8D02FEB-D23E-493F-B91F-4D22EBE119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2C8A1A9-64D2-44DE-BA72-A30B85CCB67A}"/>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6" name="Footer Placeholder 5">
            <a:extLst>
              <a:ext uri="{FF2B5EF4-FFF2-40B4-BE49-F238E27FC236}">
                <a16:creationId xmlns:a16="http://schemas.microsoft.com/office/drawing/2014/main" id="{91F8176E-024B-4FC7-BFD1-D296E6910A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7BE0FFA-F800-4A6B-B60F-8AA0D66BDC59}"/>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1656795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043A-2629-49E5-9C88-77139C4D215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2947128-958A-4294-95FB-ACA5E8250A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F895EB-06FA-4DE1-B39C-7A4173E16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212CE04-F4ED-4869-A6D1-77CCEBB8A9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8F89D-E67C-4C64-AEBF-70617257BD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B70283F-A04C-4A05-B271-C74FE98AC73A}"/>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8" name="Footer Placeholder 7">
            <a:extLst>
              <a:ext uri="{FF2B5EF4-FFF2-40B4-BE49-F238E27FC236}">
                <a16:creationId xmlns:a16="http://schemas.microsoft.com/office/drawing/2014/main" id="{A880F2D6-04C8-4F7D-BD1F-11E7EF09966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499B936-5A12-4C7D-B2BC-519704C79AC0}"/>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182577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7B7F-42B9-4C61-A67E-5D30D4116C2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7488C50-EF72-4883-9CD1-D25E6F3BB161}"/>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4" name="Footer Placeholder 3">
            <a:extLst>
              <a:ext uri="{FF2B5EF4-FFF2-40B4-BE49-F238E27FC236}">
                <a16:creationId xmlns:a16="http://schemas.microsoft.com/office/drawing/2014/main" id="{44CB5524-34C0-443D-A608-66B46ADA68B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756CF6-8D6B-4F24-9391-4A1629681184}"/>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77372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71429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3AA2C-5308-473D-BD36-54FDB2C46139}"/>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3" name="Footer Placeholder 2">
            <a:extLst>
              <a:ext uri="{FF2B5EF4-FFF2-40B4-BE49-F238E27FC236}">
                <a16:creationId xmlns:a16="http://schemas.microsoft.com/office/drawing/2014/main" id="{1A98E65D-86A5-4CBB-AF16-C270FE0BDD1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13A0BD4-552E-42FC-9DEE-FEEB39D3C3FD}"/>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193544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4B5F-93DF-44D4-9CFF-E5875DF75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8E575D8-F7DC-4360-9024-3DD70224D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9ED9B3D-C3EC-4015-A8B6-7151C9EF4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B28C5-0198-4578-A9DA-5CF88A05CF71}"/>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6" name="Footer Placeholder 5">
            <a:extLst>
              <a:ext uri="{FF2B5EF4-FFF2-40B4-BE49-F238E27FC236}">
                <a16:creationId xmlns:a16="http://schemas.microsoft.com/office/drawing/2014/main" id="{1B20EC56-68EA-4E02-A244-78D0C653B4B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358669-A9BA-47B5-8AFF-DE277EEDC083}"/>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251656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ED7D-1665-4332-AE42-BBE48D5A7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49E0F8B-CF01-4FE6-9A72-64DF04372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FC6C72F-2814-4111-BED9-8C631ED67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ACE06-B971-4BCA-9AAC-1B6F8FF966B9}"/>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6" name="Footer Placeholder 5">
            <a:extLst>
              <a:ext uri="{FF2B5EF4-FFF2-40B4-BE49-F238E27FC236}">
                <a16:creationId xmlns:a16="http://schemas.microsoft.com/office/drawing/2014/main" id="{3B7C7000-85D1-4EA9-A282-CA3B5D6D61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78008F0-F3C1-4F3F-9180-AB3C2F89B1E5}"/>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4033068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B6D3-C906-497D-A7B7-5C5ECD5D161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C18F1F9-F193-4667-A6B7-64AF8E4F6F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8424F6-77E3-4507-95B3-B2859345FE28}"/>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5" name="Footer Placeholder 4">
            <a:extLst>
              <a:ext uri="{FF2B5EF4-FFF2-40B4-BE49-F238E27FC236}">
                <a16:creationId xmlns:a16="http://schemas.microsoft.com/office/drawing/2014/main" id="{F3856F08-60DE-4840-A5AD-456BD91010D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33DC059-F603-43EC-8AF8-1BF5FA7156DD}"/>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330765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5F722C-77FB-489F-B767-D09B1869A3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1651D2E-27E5-4246-B28A-FAD6DA0B44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D4D4D0-841F-496F-A433-96CB01EBCE21}"/>
              </a:ext>
            </a:extLst>
          </p:cNvPr>
          <p:cNvSpPr>
            <a:spLocks noGrp="1"/>
          </p:cNvSpPr>
          <p:nvPr>
            <p:ph type="dt" sz="half" idx="10"/>
          </p:nvPr>
        </p:nvSpPr>
        <p:spPr/>
        <p:txBody>
          <a:bodyPr/>
          <a:lstStyle/>
          <a:p>
            <a:fld id="{088993D7-4138-4785-BCF9-1FD38070AA4B}" type="datetimeFigureOut">
              <a:rPr lang="en-AU" smtClean="0"/>
              <a:t>11/03/2021</a:t>
            </a:fld>
            <a:endParaRPr lang="en-AU"/>
          </a:p>
        </p:txBody>
      </p:sp>
      <p:sp>
        <p:nvSpPr>
          <p:cNvPr id="5" name="Footer Placeholder 4">
            <a:extLst>
              <a:ext uri="{FF2B5EF4-FFF2-40B4-BE49-F238E27FC236}">
                <a16:creationId xmlns:a16="http://schemas.microsoft.com/office/drawing/2014/main" id="{EFC85EC1-30FC-492D-A398-094D482052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67F2A9-E93F-4206-9295-151AEA9693F5}"/>
              </a:ext>
            </a:extLst>
          </p:cNvPr>
          <p:cNvSpPr>
            <a:spLocks noGrp="1"/>
          </p:cNvSpPr>
          <p:nvPr>
            <p:ph type="sldNum" sz="quarter" idx="12"/>
          </p:nvPr>
        </p:nvSpPr>
        <p:spPr/>
        <p:txBody>
          <a:bodyPr/>
          <a:lstStyle/>
          <a:p>
            <a:fld id="{983FED82-EB71-4E7D-A33C-288239D9D787}" type="slidenum">
              <a:rPr lang="en-AU" smtClean="0"/>
              <a:t>‹#›</a:t>
            </a:fld>
            <a:endParaRPr lang="en-AU"/>
          </a:p>
        </p:txBody>
      </p:sp>
    </p:spTree>
    <p:extLst>
      <p:ext uri="{BB962C8B-B14F-4D97-AF65-F5344CB8AC3E}">
        <p14:creationId xmlns:p14="http://schemas.microsoft.com/office/powerpoint/2010/main" val="2029998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sp>
        <p:nvSpPr>
          <p:cNvPr id="8" name="Rectangle 7"/>
          <p:cNvSpPr/>
          <p:nvPr userDrawn="1"/>
        </p:nvSpPr>
        <p:spPr>
          <a:xfrm>
            <a:off x="0" y="0"/>
            <a:ext cx="2389481"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UniTas_BM_P_Rev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27" y="225777"/>
            <a:ext cx="2164153" cy="2060222"/>
          </a:xfrm>
          <a:prstGeom prst="rect">
            <a:avLst/>
          </a:prstGeom>
        </p:spPr>
      </p:pic>
      <p:pic>
        <p:nvPicPr>
          <p:cNvPr id="4" name="Picture 3" descr="UniTas_RL_C1_Pos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6381" y="620862"/>
            <a:ext cx="3465026" cy="6858000"/>
          </a:xfrm>
          <a:prstGeom prst="rect">
            <a:avLst/>
          </a:prstGeom>
        </p:spPr>
      </p:pic>
      <p:sp>
        <p:nvSpPr>
          <p:cNvPr id="3" name="Title 2"/>
          <p:cNvSpPr>
            <a:spLocks noGrp="1"/>
          </p:cNvSpPr>
          <p:nvPr>
            <p:ph type="title" hasCustomPrompt="1"/>
          </p:nvPr>
        </p:nvSpPr>
        <p:spPr>
          <a:xfrm>
            <a:off x="2870201" y="1637769"/>
            <a:ext cx="6265331" cy="1926697"/>
          </a:xfrm>
          <a:prstGeom prst="rect">
            <a:avLst/>
          </a:prstGeom>
        </p:spPr>
        <p:txBody>
          <a:bodyPr vert="horz"/>
          <a:lstStyle>
            <a:lvl1pPr>
              <a:defRPr sz="3600" b="1" i="1">
                <a:latin typeface="Verdana"/>
                <a:cs typeface="Verdana"/>
              </a:defRPr>
            </a:lvl1pPr>
          </a:lstStyle>
          <a:p>
            <a:r>
              <a:rPr lang="en-AU" dirty="0"/>
              <a:t>Click to edit Presentation Title</a:t>
            </a:r>
            <a:endParaRPr lang="en-US" dirty="0"/>
          </a:p>
        </p:txBody>
      </p:sp>
      <p:sp>
        <p:nvSpPr>
          <p:cNvPr id="6" name="Text Placeholder 5"/>
          <p:cNvSpPr>
            <a:spLocks noGrp="1"/>
          </p:cNvSpPr>
          <p:nvPr>
            <p:ph type="body" sz="quarter" idx="10" hasCustomPrompt="1"/>
          </p:nvPr>
        </p:nvSpPr>
        <p:spPr>
          <a:xfrm>
            <a:off x="2852737" y="3708399"/>
            <a:ext cx="5088996" cy="550863"/>
          </a:xfrm>
          <a:prstGeom prst="rect">
            <a:avLst/>
          </a:prstGeom>
        </p:spPr>
        <p:txBody>
          <a:bodyPr vert="horz"/>
          <a:lstStyle>
            <a:lvl1pPr marL="0" indent="0">
              <a:buNone/>
              <a:defRPr sz="2000">
                <a:latin typeface="Verdana"/>
                <a:cs typeface="Verdana"/>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Click to edit sub heading</a:t>
            </a:r>
            <a:endParaRPr lang="en-US" dirty="0"/>
          </a:p>
        </p:txBody>
      </p:sp>
      <p:sp>
        <p:nvSpPr>
          <p:cNvPr id="12" name="Text Placeholder 11"/>
          <p:cNvSpPr>
            <a:spLocks noGrp="1"/>
          </p:cNvSpPr>
          <p:nvPr>
            <p:ph type="body" sz="quarter" idx="11" hasCustomPrompt="1"/>
          </p:nvPr>
        </p:nvSpPr>
        <p:spPr>
          <a:xfrm>
            <a:off x="2862262" y="5841999"/>
            <a:ext cx="3259138" cy="423863"/>
          </a:xfrm>
          <a:prstGeom prst="rect">
            <a:avLst/>
          </a:prstGeom>
        </p:spPr>
        <p:txBody>
          <a:bodyPr vert="horz"/>
          <a:lstStyle>
            <a:lvl1pPr marL="0" indent="0">
              <a:buNone/>
              <a:defRPr sz="1600">
                <a:latin typeface="Verdana"/>
                <a:cs typeface="Verdana"/>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Click to edit date</a:t>
            </a:r>
            <a:endParaRPr lang="en-US" dirty="0"/>
          </a:p>
        </p:txBody>
      </p:sp>
      <p:sp>
        <p:nvSpPr>
          <p:cNvPr id="9" name="Title 2"/>
          <p:cNvSpPr txBox="1">
            <a:spLocks/>
          </p:cNvSpPr>
          <p:nvPr userDrawn="1"/>
        </p:nvSpPr>
        <p:spPr>
          <a:xfrm>
            <a:off x="0" y="5820299"/>
            <a:ext cx="2379134" cy="944564"/>
          </a:xfrm>
          <a:prstGeom prst="rect">
            <a:avLst/>
          </a:prstGeom>
        </p:spPr>
        <p:txBody>
          <a:bodyPr vert="horz"/>
          <a:lstStyle>
            <a:lvl1pPr algn="l" defTabSz="914400" rtl="0" eaLnBrk="1" latinLnBrk="0" hangingPunct="1">
              <a:lnSpc>
                <a:spcPct val="90000"/>
              </a:lnSpc>
              <a:spcBef>
                <a:spcPct val="0"/>
              </a:spcBef>
              <a:buNone/>
              <a:defRPr sz="3600" b="1" i="1" kern="1200">
                <a:solidFill>
                  <a:schemeClr val="tx1"/>
                </a:solidFill>
                <a:latin typeface="Verdana"/>
                <a:ea typeface="+mj-ea"/>
                <a:cs typeface="Verdana"/>
              </a:defRPr>
            </a:lvl1pPr>
          </a:lstStyle>
          <a:p>
            <a:pPr algn="ctr"/>
            <a:r>
              <a:rPr lang="en-US" sz="2000">
                <a:solidFill>
                  <a:schemeClr val="bg1"/>
                </a:solidFill>
              </a:rPr>
              <a:t>u</a:t>
            </a:r>
            <a:r>
              <a:rPr lang="en-AU" sz="2000">
                <a:solidFill>
                  <a:schemeClr val="bg1"/>
                </a:solidFill>
              </a:rPr>
              <a:t>tas</a:t>
            </a:r>
            <a:r>
              <a:rPr lang="en-AU" sz="2000" dirty="0">
                <a:solidFill>
                  <a:schemeClr val="bg1"/>
                </a:solidFill>
              </a:rPr>
              <a:t>.edu.au</a:t>
            </a:r>
            <a:endParaRPr lang="en-US" sz="2000" dirty="0">
              <a:solidFill>
                <a:schemeClr val="bg1"/>
              </a:solidFill>
            </a:endParaRPr>
          </a:p>
        </p:txBody>
      </p:sp>
    </p:spTree>
    <p:extLst>
      <p:ext uri="{BB962C8B-B14F-4D97-AF65-F5344CB8AC3E}">
        <p14:creationId xmlns:p14="http://schemas.microsoft.com/office/powerpoint/2010/main" val="182965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62758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53355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43948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4885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5545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5207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3/11/2021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7638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3/11/2021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2989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 id="2147483726" r:id="rId12"/>
    <p:sldLayoutId id="2147483727" r:id="rId13"/>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66036C-84ED-46A2-9026-849F8F3DE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FAA44D3-59A9-4A5E-8843-5B8DF36BC7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8B47B63-3EAA-4A95-85EA-FE446FD493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993D7-4138-4785-BCF9-1FD38070AA4B}" type="datetimeFigureOut">
              <a:rPr lang="en-AU" smtClean="0"/>
              <a:t>11/03/2021</a:t>
            </a:fld>
            <a:endParaRPr lang="en-AU"/>
          </a:p>
        </p:txBody>
      </p:sp>
      <p:sp>
        <p:nvSpPr>
          <p:cNvPr id="5" name="Footer Placeholder 4">
            <a:extLst>
              <a:ext uri="{FF2B5EF4-FFF2-40B4-BE49-F238E27FC236}">
                <a16:creationId xmlns:a16="http://schemas.microsoft.com/office/drawing/2014/main" id="{4A302A15-01E9-4EE3-8035-B3A54B4E9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6395E06-37D1-40A5-9B02-6AB80B6D2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FED82-EB71-4E7D-A33C-288239D9D787}" type="slidenum">
              <a:rPr lang="en-AU" smtClean="0"/>
              <a:t>‹#›</a:t>
            </a:fld>
            <a:endParaRPr lang="en-AU"/>
          </a:p>
        </p:txBody>
      </p:sp>
    </p:spTree>
    <p:extLst>
      <p:ext uri="{BB962C8B-B14F-4D97-AF65-F5344CB8AC3E}">
        <p14:creationId xmlns:p14="http://schemas.microsoft.com/office/powerpoint/2010/main" val="31131574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6.wdp"/></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6.wdp"/></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6.wdp"/><Relationship Id="rId9" Type="http://schemas.microsoft.com/office/2007/relationships/hdphoto" Target="../media/hdphoto8.wdp"/></Relationships>
</file>

<file path=ppt/slides/_rels/slide56.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8.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10.wdp"/></Relationships>
</file>

<file path=ppt/slides/_rels/slide5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27.png"/><Relationship Id="rId12"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5.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6.wdp"/><Relationship Id="rId9" Type="http://schemas.microsoft.com/office/2007/relationships/hdphoto" Target="../media/hdphoto8.wdp"/></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53.png"/><Relationship Id="rId5" Type="http://schemas.microsoft.com/office/2007/relationships/hdphoto" Target="../media/hdphoto11.wdp"/><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61.png"/><Relationship Id="rId2" Type="http://schemas.openxmlformats.org/officeDocument/2006/relationships/image" Target="../media/image42.png"/><Relationship Id="rId1" Type="http://schemas.openxmlformats.org/officeDocument/2006/relationships/slideLayout" Target="../slideLayouts/slideLayout15.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7.png"/></Relationships>
</file>

<file path=ppt/slides/_rels/slide6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62.png"/><Relationship Id="rId2" Type="http://schemas.openxmlformats.org/officeDocument/2006/relationships/image" Target="../media/image42.png"/><Relationship Id="rId1" Type="http://schemas.openxmlformats.org/officeDocument/2006/relationships/slideLayout" Target="../slideLayouts/slideLayout15.xml"/><Relationship Id="rId6" Type="http://schemas.microsoft.com/office/2007/relationships/hdphoto" Target="../media/hdphoto7.wdp"/><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F4945-7ED8-4F11-B6D4-E0CCB85861FC}"/>
              </a:ext>
            </a:extLst>
          </p:cNvPr>
          <p:cNvSpPr>
            <a:spLocks noGrp="1"/>
          </p:cNvSpPr>
          <p:nvPr>
            <p:ph idx="1"/>
          </p:nvPr>
        </p:nvSpPr>
        <p:spPr/>
        <p:txBody>
          <a:bodyPr>
            <a:normAutofit/>
          </a:bodyPr>
          <a:lstStyle/>
          <a:p>
            <a:pPr marL="0" indent="0" algn="ctr">
              <a:buNone/>
            </a:pPr>
            <a:r>
              <a:rPr lang="en-US" sz="4000" dirty="0"/>
              <a:t>The adaptive immune system</a:t>
            </a:r>
            <a:endParaRPr lang="en-AU" sz="4000" dirty="0"/>
          </a:p>
        </p:txBody>
      </p:sp>
      <p:grpSp>
        <p:nvGrpSpPr>
          <p:cNvPr id="6" name="Group 5">
            <a:extLst>
              <a:ext uri="{FF2B5EF4-FFF2-40B4-BE49-F238E27FC236}">
                <a16:creationId xmlns:a16="http://schemas.microsoft.com/office/drawing/2014/main" id="{7517869A-A0E3-40F2-9B8B-C248770DDF93}"/>
              </a:ext>
            </a:extLst>
          </p:cNvPr>
          <p:cNvGrpSpPr/>
          <p:nvPr/>
        </p:nvGrpSpPr>
        <p:grpSpPr>
          <a:xfrm>
            <a:off x="1442540" y="0"/>
            <a:ext cx="9207454" cy="6826751"/>
            <a:chOff x="7031915" y="3980007"/>
            <a:chExt cx="2246080" cy="1665328"/>
          </a:xfrm>
        </p:grpSpPr>
        <p:pic>
          <p:nvPicPr>
            <p:cNvPr id="4" name="Picture 3">
              <a:extLst>
                <a:ext uri="{FF2B5EF4-FFF2-40B4-BE49-F238E27FC236}">
                  <a16:creationId xmlns:a16="http://schemas.microsoft.com/office/drawing/2014/main" id="{BB365431-A16B-485C-81C2-F898DA79C48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4888" t="68351" r="531" b="778"/>
            <a:stretch/>
          </p:blipFill>
          <p:spPr bwMode="auto">
            <a:xfrm>
              <a:off x="815495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BDAE1D0C-775A-49AF-A032-560D31F778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5419" t="36869" b="32259"/>
            <a:stretch/>
          </p:blipFill>
          <p:spPr bwMode="auto">
            <a:xfrm>
              <a:off x="703191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 name="Rectangle 7">
            <a:extLst>
              <a:ext uri="{FF2B5EF4-FFF2-40B4-BE49-F238E27FC236}">
                <a16:creationId xmlns:a16="http://schemas.microsoft.com/office/drawing/2014/main" id="{2DBA06CF-487C-4AE4-A736-C183FF3096A1}"/>
              </a:ext>
            </a:extLst>
          </p:cNvPr>
          <p:cNvSpPr/>
          <p:nvPr/>
        </p:nvSpPr>
        <p:spPr>
          <a:xfrm>
            <a:off x="5956300" y="0"/>
            <a:ext cx="189435" cy="682675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0393A3D4-F8EF-49D4-AC74-209727E3568B}"/>
              </a:ext>
            </a:extLst>
          </p:cNvPr>
          <p:cNvSpPr/>
          <p:nvPr/>
        </p:nvSpPr>
        <p:spPr>
          <a:xfrm rot="5400000">
            <a:off x="5923875" y="-1246315"/>
            <a:ext cx="97644" cy="9456193"/>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1BF792F-8100-4BEB-BCBA-BAD3456FF7F3}"/>
              </a:ext>
            </a:extLst>
          </p:cNvPr>
          <p:cNvSpPr/>
          <p:nvPr/>
        </p:nvSpPr>
        <p:spPr>
          <a:xfrm rot="5400000">
            <a:off x="5817295" y="-4900917"/>
            <a:ext cx="80072" cy="978426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EEAA697-AE32-4E20-AECF-E82E191A0AA0}"/>
              </a:ext>
            </a:extLst>
          </p:cNvPr>
          <p:cNvSpPr/>
          <p:nvPr/>
        </p:nvSpPr>
        <p:spPr>
          <a:xfrm rot="5400000">
            <a:off x="1544384" y="2891924"/>
            <a:ext cx="408694" cy="171943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A5965967-8786-4C81-A041-B8C076A9B001}"/>
              </a:ext>
            </a:extLst>
          </p:cNvPr>
          <p:cNvSpPr/>
          <p:nvPr/>
        </p:nvSpPr>
        <p:spPr>
          <a:xfrm rot="5400000">
            <a:off x="6796105" y="2830499"/>
            <a:ext cx="425382" cy="1825592"/>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857A4DBB-0311-4021-95E4-A6284AEF580B}"/>
              </a:ext>
            </a:extLst>
          </p:cNvPr>
          <p:cNvSpPr/>
          <p:nvPr/>
        </p:nvSpPr>
        <p:spPr>
          <a:xfrm rot="5400000">
            <a:off x="6475263" y="-373490"/>
            <a:ext cx="475489" cy="123401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6503A5B-6920-421A-BA1C-3209EDD3349A}"/>
              </a:ext>
            </a:extLst>
          </p:cNvPr>
          <p:cNvSpPr/>
          <p:nvPr/>
        </p:nvSpPr>
        <p:spPr>
          <a:xfrm rot="5400000">
            <a:off x="1759126" y="-466587"/>
            <a:ext cx="499229" cy="152828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70A9641B-889F-4D30-91F2-D9B39D7B19F4}"/>
              </a:ext>
            </a:extLst>
          </p:cNvPr>
          <p:cNvSpPr txBox="1"/>
          <p:nvPr/>
        </p:nvSpPr>
        <p:spPr>
          <a:xfrm>
            <a:off x="889015" y="2973949"/>
            <a:ext cx="10916515" cy="2123658"/>
          </a:xfrm>
          <a:prstGeom prst="rect">
            <a:avLst/>
          </a:prstGeom>
          <a:noFill/>
        </p:spPr>
        <p:txBody>
          <a:bodyPr wrap="none" rtlCol="0">
            <a:spAutoFit/>
          </a:bodyPr>
          <a:lstStyle/>
          <a:p>
            <a:r>
              <a:rPr lang="en-AU" sz="6600" b="1" dirty="0">
                <a:solidFill>
                  <a:schemeClr val="bg1"/>
                </a:solidFill>
              </a:rPr>
              <a:t>The adaptive immune system</a:t>
            </a:r>
          </a:p>
          <a:p>
            <a:pPr algn="ctr"/>
            <a:r>
              <a:rPr lang="en-AU" sz="6600" b="1" dirty="0">
                <a:solidFill>
                  <a:schemeClr val="bg1"/>
                </a:solidFill>
              </a:rPr>
              <a:t>Introduction</a:t>
            </a:r>
          </a:p>
        </p:txBody>
      </p:sp>
    </p:spTree>
    <p:extLst>
      <p:ext uri="{BB962C8B-B14F-4D97-AF65-F5344CB8AC3E}">
        <p14:creationId xmlns:p14="http://schemas.microsoft.com/office/powerpoint/2010/main" val="167759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Basic background the B cell</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7F925AE-84DA-480D-ACBE-D5C84DBCDBBE}"/>
              </a:ext>
            </a:extLst>
          </p:cNvPr>
          <p:cNvGrpSpPr/>
          <p:nvPr/>
        </p:nvGrpSpPr>
        <p:grpSpPr>
          <a:xfrm>
            <a:off x="6299200"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7797609"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577D1116-7065-4AB6-AD6A-2BD455AC659E}"/>
              </a:ext>
            </a:extLst>
          </p:cNvPr>
          <p:cNvGrpSpPr/>
          <p:nvPr/>
        </p:nvGrpSpPr>
        <p:grpSpPr>
          <a:xfrm rot="3027752">
            <a:off x="5843995" y="3409500"/>
            <a:ext cx="986421" cy="1157416"/>
            <a:chOff x="7271754" y="5178072"/>
            <a:chExt cx="986421" cy="1157416"/>
          </a:xfrm>
        </p:grpSpPr>
        <p:grpSp>
          <p:nvGrpSpPr>
            <p:cNvPr id="41" name="Group 40">
              <a:extLst>
                <a:ext uri="{FF2B5EF4-FFF2-40B4-BE49-F238E27FC236}">
                  <a16:creationId xmlns:a16="http://schemas.microsoft.com/office/drawing/2014/main" id="{F6DE2603-B8F7-4325-BF35-441D424F07F2}"/>
                </a:ext>
              </a:extLst>
            </p:cNvPr>
            <p:cNvGrpSpPr/>
            <p:nvPr/>
          </p:nvGrpSpPr>
          <p:grpSpPr>
            <a:xfrm>
              <a:off x="7844029" y="5178072"/>
              <a:ext cx="414146" cy="1157416"/>
              <a:chOff x="7844029" y="5178072"/>
              <a:chExt cx="414146" cy="1157416"/>
            </a:xfrm>
          </p:grpSpPr>
          <p:cxnSp>
            <p:nvCxnSpPr>
              <p:cNvPr id="48" name="Straight Connector 47">
                <a:extLst>
                  <a:ext uri="{FF2B5EF4-FFF2-40B4-BE49-F238E27FC236}">
                    <a16:creationId xmlns:a16="http://schemas.microsoft.com/office/drawing/2014/main" id="{DF0042C6-BBAC-4344-999D-5BA1DBF516FB}"/>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A9C894F-82C2-4E95-AF57-DEA4F22F79A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6015F82-573D-4421-8937-30116E6927BD}"/>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2CD1C7D-B1B4-4A7E-9847-E4C70A5526F2}"/>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5F04386-9B64-4701-A10A-DFA0BC1D0B6A}"/>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159AE22-57C0-4572-939A-6BAD8D25224B}"/>
                </a:ext>
              </a:extLst>
            </p:cNvPr>
            <p:cNvGrpSpPr/>
            <p:nvPr/>
          </p:nvGrpSpPr>
          <p:grpSpPr>
            <a:xfrm flipH="1">
              <a:off x="7271754" y="5178072"/>
              <a:ext cx="414146" cy="1157416"/>
              <a:chOff x="7844029" y="5178072"/>
              <a:chExt cx="414146" cy="1157416"/>
            </a:xfrm>
          </p:grpSpPr>
          <p:cxnSp>
            <p:nvCxnSpPr>
              <p:cNvPr id="43" name="Straight Connector 42">
                <a:extLst>
                  <a:ext uri="{FF2B5EF4-FFF2-40B4-BE49-F238E27FC236}">
                    <a16:creationId xmlns:a16="http://schemas.microsoft.com/office/drawing/2014/main" id="{50C699C3-11D8-4863-8BF2-FBAC8A87A1E4}"/>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E60708-1C7B-4B91-AC35-1FB0C8B1B4A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44F8505-5BFA-46B8-834A-E99EA747E6D4}"/>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32A8805-24F7-4EE6-934B-70087F2B50A1}"/>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67F52B-8A38-4096-9079-49AD4E56AB83}"/>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EA353D4B-05BF-4FDB-852F-EEF5F5C557DE}"/>
              </a:ext>
            </a:extLst>
          </p:cNvPr>
          <p:cNvGrpSpPr/>
          <p:nvPr/>
        </p:nvGrpSpPr>
        <p:grpSpPr>
          <a:xfrm rot="18841702">
            <a:off x="9447768" y="3670012"/>
            <a:ext cx="986421" cy="1157416"/>
            <a:chOff x="7271754" y="5178072"/>
            <a:chExt cx="986421" cy="1157416"/>
          </a:xfrm>
        </p:grpSpPr>
        <p:grpSp>
          <p:nvGrpSpPr>
            <p:cNvPr id="54" name="Group 53">
              <a:extLst>
                <a:ext uri="{FF2B5EF4-FFF2-40B4-BE49-F238E27FC236}">
                  <a16:creationId xmlns:a16="http://schemas.microsoft.com/office/drawing/2014/main" id="{86A8F6C3-83BE-47AF-BEE5-CE9746EA6068}"/>
                </a:ext>
              </a:extLst>
            </p:cNvPr>
            <p:cNvGrpSpPr/>
            <p:nvPr/>
          </p:nvGrpSpPr>
          <p:grpSpPr>
            <a:xfrm>
              <a:off x="7844029" y="5178072"/>
              <a:ext cx="414146" cy="1157416"/>
              <a:chOff x="7844029" y="5178072"/>
              <a:chExt cx="414146" cy="1157416"/>
            </a:xfrm>
          </p:grpSpPr>
          <p:cxnSp>
            <p:nvCxnSpPr>
              <p:cNvPr id="61" name="Straight Connector 60">
                <a:extLst>
                  <a:ext uri="{FF2B5EF4-FFF2-40B4-BE49-F238E27FC236}">
                    <a16:creationId xmlns:a16="http://schemas.microsoft.com/office/drawing/2014/main" id="{0148E1AF-6C02-4A22-9ECD-D1605DEE6171}"/>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9DA22B-058C-41A1-817B-FF49A808B84D}"/>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D07410D-8F75-49DD-833D-197C037FE63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B5EB808-4F9B-4D8C-A2A5-C8CE2CA7A852}"/>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368AB6-E59F-49FB-9B84-23C022922134}"/>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C01AE2F6-ED6B-4E69-9766-B8389B184D29}"/>
                </a:ext>
              </a:extLst>
            </p:cNvPr>
            <p:cNvGrpSpPr/>
            <p:nvPr/>
          </p:nvGrpSpPr>
          <p:grpSpPr>
            <a:xfrm flipH="1">
              <a:off x="7271754" y="5178072"/>
              <a:ext cx="414146" cy="1157416"/>
              <a:chOff x="7844029" y="5178072"/>
              <a:chExt cx="414146" cy="1157416"/>
            </a:xfrm>
          </p:grpSpPr>
          <p:cxnSp>
            <p:nvCxnSpPr>
              <p:cNvPr id="56" name="Straight Connector 55">
                <a:extLst>
                  <a:ext uri="{FF2B5EF4-FFF2-40B4-BE49-F238E27FC236}">
                    <a16:creationId xmlns:a16="http://schemas.microsoft.com/office/drawing/2014/main" id="{942A8F35-2C31-46E7-9EF1-2ED04543A9C3}"/>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669B42-C77D-4677-B752-93C00DE10E1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801242-5B20-4813-B2CD-57E52A34A7F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635F8A-B8FA-4F41-827E-97CE016C638D}"/>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2C82C9-C6F6-470B-88C7-9D19BFF582DD}"/>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510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Basic background the B cell</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7F925AE-84DA-480D-ACBE-D5C84DBCDBBE}"/>
              </a:ext>
            </a:extLst>
          </p:cNvPr>
          <p:cNvGrpSpPr/>
          <p:nvPr/>
        </p:nvGrpSpPr>
        <p:grpSpPr>
          <a:xfrm>
            <a:off x="6299200"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7797609"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577D1116-7065-4AB6-AD6A-2BD455AC659E}"/>
              </a:ext>
            </a:extLst>
          </p:cNvPr>
          <p:cNvGrpSpPr/>
          <p:nvPr/>
        </p:nvGrpSpPr>
        <p:grpSpPr>
          <a:xfrm rot="3027752">
            <a:off x="5843995" y="3409500"/>
            <a:ext cx="986421" cy="1157416"/>
            <a:chOff x="7271754" y="5178072"/>
            <a:chExt cx="986421" cy="1157416"/>
          </a:xfrm>
        </p:grpSpPr>
        <p:grpSp>
          <p:nvGrpSpPr>
            <p:cNvPr id="41" name="Group 40">
              <a:extLst>
                <a:ext uri="{FF2B5EF4-FFF2-40B4-BE49-F238E27FC236}">
                  <a16:creationId xmlns:a16="http://schemas.microsoft.com/office/drawing/2014/main" id="{F6DE2603-B8F7-4325-BF35-441D424F07F2}"/>
                </a:ext>
              </a:extLst>
            </p:cNvPr>
            <p:cNvGrpSpPr/>
            <p:nvPr/>
          </p:nvGrpSpPr>
          <p:grpSpPr>
            <a:xfrm>
              <a:off x="7844029" y="5178072"/>
              <a:ext cx="414146" cy="1157416"/>
              <a:chOff x="7844029" y="5178072"/>
              <a:chExt cx="414146" cy="1157416"/>
            </a:xfrm>
          </p:grpSpPr>
          <p:cxnSp>
            <p:nvCxnSpPr>
              <p:cNvPr id="48" name="Straight Connector 47">
                <a:extLst>
                  <a:ext uri="{FF2B5EF4-FFF2-40B4-BE49-F238E27FC236}">
                    <a16:creationId xmlns:a16="http://schemas.microsoft.com/office/drawing/2014/main" id="{DF0042C6-BBAC-4344-999D-5BA1DBF516FB}"/>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A9C894F-82C2-4E95-AF57-DEA4F22F79A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6015F82-573D-4421-8937-30116E6927BD}"/>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2CD1C7D-B1B4-4A7E-9847-E4C70A5526F2}"/>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5F04386-9B64-4701-A10A-DFA0BC1D0B6A}"/>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159AE22-57C0-4572-939A-6BAD8D25224B}"/>
                </a:ext>
              </a:extLst>
            </p:cNvPr>
            <p:cNvGrpSpPr/>
            <p:nvPr/>
          </p:nvGrpSpPr>
          <p:grpSpPr>
            <a:xfrm flipH="1">
              <a:off x="7271754" y="5178072"/>
              <a:ext cx="414146" cy="1157416"/>
              <a:chOff x="7844029" y="5178072"/>
              <a:chExt cx="414146" cy="1157416"/>
            </a:xfrm>
          </p:grpSpPr>
          <p:cxnSp>
            <p:nvCxnSpPr>
              <p:cNvPr id="43" name="Straight Connector 42">
                <a:extLst>
                  <a:ext uri="{FF2B5EF4-FFF2-40B4-BE49-F238E27FC236}">
                    <a16:creationId xmlns:a16="http://schemas.microsoft.com/office/drawing/2014/main" id="{50C699C3-11D8-4863-8BF2-FBAC8A87A1E4}"/>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E60708-1C7B-4B91-AC35-1FB0C8B1B4A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44F8505-5BFA-46B8-834A-E99EA747E6D4}"/>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32A8805-24F7-4EE6-934B-70087F2B50A1}"/>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67F52B-8A38-4096-9079-49AD4E56AB83}"/>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EA353D4B-05BF-4FDB-852F-EEF5F5C557DE}"/>
              </a:ext>
            </a:extLst>
          </p:cNvPr>
          <p:cNvGrpSpPr/>
          <p:nvPr/>
        </p:nvGrpSpPr>
        <p:grpSpPr>
          <a:xfrm rot="18841702">
            <a:off x="9447768" y="3670012"/>
            <a:ext cx="986421" cy="1157416"/>
            <a:chOff x="7271754" y="5178072"/>
            <a:chExt cx="986421" cy="1157416"/>
          </a:xfrm>
        </p:grpSpPr>
        <p:grpSp>
          <p:nvGrpSpPr>
            <p:cNvPr id="54" name="Group 53">
              <a:extLst>
                <a:ext uri="{FF2B5EF4-FFF2-40B4-BE49-F238E27FC236}">
                  <a16:creationId xmlns:a16="http://schemas.microsoft.com/office/drawing/2014/main" id="{86A8F6C3-83BE-47AF-BEE5-CE9746EA6068}"/>
                </a:ext>
              </a:extLst>
            </p:cNvPr>
            <p:cNvGrpSpPr/>
            <p:nvPr/>
          </p:nvGrpSpPr>
          <p:grpSpPr>
            <a:xfrm>
              <a:off x="7844029" y="5178072"/>
              <a:ext cx="414146" cy="1157416"/>
              <a:chOff x="7844029" y="5178072"/>
              <a:chExt cx="414146" cy="1157416"/>
            </a:xfrm>
          </p:grpSpPr>
          <p:cxnSp>
            <p:nvCxnSpPr>
              <p:cNvPr id="61" name="Straight Connector 60">
                <a:extLst>
                  <a:ext uri="{FF2B5EF4-FFF2-40B4-BE49-F238E27FC236}">
                    <a16:creationId xmlns:a16="http://schemas.microsoft.com/office/drawing/2014/main" id="{0148E1AF-6C02-4A22-9ECD-D1605DEE6171}"/>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9DA22B-058C-41A1-817B-FF49A808B84D}"/>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D07410D-8F75-49DD-833D-197C037FE63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B5EB808-4F9B-4D8C-A2A5-C8CE2CA7A852}"/>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368AB6-E59F-49FB-9B84-23C022922134}"/>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C01AE2F6-ED6B-4E69-9766-B8389B184D29}"/>
                </a:ext>
              </a:extLst>
            </p:cNvPr>
            <p:cNvGrpSpPr/>
            <p:nvPr/>
          </p:nvGrpSpPr>
          <p:grpSpPr>
            <a:xfrm flipH="1">
              <a:off x="7271754" y="5178072"/>
              <a:ext cx="414146" cy="1157416"/>
              <a:chOff x="7844029" y="5178072"/>
              <a:chExt cx="414146" cy="1157416"/>
            </a:xfrm>
          </p:grpSpPr>
          <p:cxnSp>
            <p:nvCxnSpPr>
              <p:cNvPr id="56" name="Straight Connector 55">
                <a:extLst>
                  <a:ext uri="{FF2B5EF4-FFF2-40B4-BE49-F238E27FC236}">
                    <a16:creationId xmlns:a16="http://schemas.microsoft.com/office/drawing/2014/main" id="{942A8F35-2C31-46E7-9EF1-2ED04543A9C3}"/>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669B42-C77D-4677-B752-93C00DE10E1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801242-5B20-4813-B2CD-57E52A34A7F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635F8A-B8FA-4F41-827E-97CE016C638D}"/>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2C82C9-C6F6-470B-88C7-9D19BFF582DD}"/>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8834867"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48323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Basic background the B cell</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8C68C23-46D2-4A22-9AD1-9249A53A5AEA}"/>
              </a:ext>
            </a:extLst>
          </p:cNvPr>
          <p:cNvGrpSpPr/>
          <p:nvPr/>
        </p:nvGrpSpPr>
        <p:grpSpPr>
          <a:xfrm>
            <a:off x="5116772" y="-4902831"/>
            <a:ext cx="7003117" cy="8948405"/>
            <a:chOff x="6299200" y="452968"/>
            <a:chExt cx="4220487" cy="5392831"/>
          </a:xfrm>
        </p:grpSpPr>
        <p:grpSp>
          <p:nvGrpSpPr>
            <p:cNvPr id="3" name="Group 2">
              <a:extLst>
                <a:ext uri="{FF2B5EF4-FFF2-40B4-BE49-F238E27FC236}">
                  <a16:creationId xmlns:a16="http://schemas.microsoft.com/office/drawing/2014/main" id="{F7F925AE-84DA-480D-ACBE-D5C84DBCDBBE}"/>
                </a:ext>
              </a:extLst>
            </p:cNvPr>
            <p:cNvGrpSpPr/>
            <p:nvPr/>
          </p:nvGrpSpPr>
          <p:grpSpPr>
            <a:xfrm>
              <a:off x="6299200"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7797609"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EA353D4B-05BF-4FDB-852F-EEF5F5C557DE}"/>
                </a:ext>
              </a:extLst>
            </p:cNvPr>
            <p:cNvGrpSpPr/>
            <p:nvPr/>
          </p:nvGrpSpPr>
          <p:grpSpPr>
            <a:xfrm rot="18841702">
              <a:off x="9447768" y="3670012"/>
              <a:ext cx="986421" cy="1157416"/>
              <a:chOff x="7271754" y="5178072"/>
              <a:chExt cx="986421" cy="1157416"/>
            </a:xfrm>
          </p:grpSpPr>
          <p:grpSp>
            <p:nvGrpSpPr>
              <p:cNvPr id="54" name="Group 53">
                <a:extLst>
                  <a:ext uri="{FF2B5EF4-FFF2-40B4-BE49-F238E27FC236}">
                    <a16:creationId xmlns:a16="http://schemas.microsoft.com/office/drawing/2014/main" id="{86A8F6C3-83BE-47AF-BEE5-CE9746EA6068}"/>
                  </a:ext>
                </a:extLst>
              </p:cNvPr>
              <p:cNvGrpSpPr/>
              <p:nvPr/>
            </p:nvGrpSpPr>
            <p:grpSpPr>
              <a:xfrm>
                <a:off x="7844029" y="5178072"/>
                <a:ext cx="414146" cy="1157416"/>
                <a:chOff x="7844029" y="5178072"/>
                <a:chExt cx="414146" cy="1157416"/>
              </a:xfrm>
            </p:grpSpPr>
            <p:cxnSp>
              <p:nvCxnSpPr>
                <p:cNvPr id="61" name="Straight Connector 60">
                  <a:extLst>
                    <a:ext uri="{FF2B5EF4-FFF2-40B4-BE49-F238E27FC236}">
                      <a16:creationId xmlns:a16="http://schemas.microsoft.com/office/drawing/2014/main" id="{0148E1AF-6C02-4A22-9ECD-D1605DEE6171}"/>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9DA22B-058C-41A1-817B-FF49A808B84D}"/>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D07410D-8F75-49DD-833D-197C037FE63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B5EB808-4F9B-4D8C-A2A5-C8CE2CA7A852}"/>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368AB6-E59F-49FB-9B84-23C022922134}"/>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C01AE2F6-ED6B-4E69-9766-B8389B184D29}"/>
                  </a:ext>
                </a:extLst>
              </p:cNvPr>
              <p:cNvGrpSpPr/>
              <p:nvPr/>
            </p:nvGrpSpPr>
            <p:grpSpPr>
              <a:xfrm flipH="1">
                <a:off x="7271754" y="5178072"/>
                <a:ext cx="414146" cy="1157416"/>
                <a:chOff x="7844029" y="5178072"/>
                <a:chExt cx="414146" cy="1157416"/>
              </a:xfrm>
            </p:grpSpPr>
            <p:cxnSp>
              <p:nvCxnSpPr>
                <p:cNvPr id="56" name="Straight Connector 55">
                  <a:extLst>
                    <a:ext uri="{FF2B5EF4-FFF2-40B4-BE49-F238E27FC236}">
                      <a16:creationId xmlns:a16="http://schemas.microsoft.com/office/drawing/2014/main" id="{942A8F35-2C31-46E7-9EF1-2ED04543A9C3}"/>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669B42-C77D-4677-B752-93C00DE10E1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801242-5B20-4813-B2CD-57E52A34A7F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635F8A-B8FA-4F41-827E-97CE016C638D}"/>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2C82C9-C6F6-470B-88C7-9D19BFF582DD}"/>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8834867"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 name="Oval 6">
            <a:extLst>
              <a:ext uri="{FF2B5EF4-FFF2-40B4-BE49-F238E27FC236}">
                <a16:creationId xmlns:a16="http://schemas.microsoft.com/office/drawing/2014/main" id="{37A955D5-1942-45A6-8186-63CF70F293A0}"/>
              </a:ext>
            </a:extLst>
          </p:cNvPr>
          <p:cNvSpPr/>
          <p:nvPr/>
        </p:nvSpPr>
        <p:spPr>
          <a:xfrm>
            <a:off x="7278855" y="3140847"/>
            <a:ext cx="1132000" cy="106939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2A64ED22-E3D4-4BAE-9D5F-1F10EFE0DEE5}"/>
              </a:ext>
            </a:extLst>
          </p:cNvPr>
          <p:cNvSpPr txBox="1"/>
          <p:nvPr/>
        </p:nvSpPr>
        <p:spPr>
          <a:xfrm>
            <a:off x="6498917" y="4776094"/>
            <a:ext cx="2538734" cy="830997"/>
          </a:xfrm>
          <a:prstGeom prst="rect">
            <a:avLst/>
          </a:prstGeom>
          <a:noFill/>
        </p:spPr>
        <p:txBody>
          <a:bodyPr wrap="square" rtlCol="0">
            <a:spAutoFit/>
          </a:bodyPr>
          <a:lstStyle/>
          <a:p>
            <a:r>
              <a:rPr lang="en-AU" sz="2400" dirty="0"/>
              <a:t>Variable antigen binding region</a:t>
            </a:r>
          </a:p>
        </p:txBody>
      </p:sp>
      <p:sp>
        <p:nvSpPr>
          <p:cNvPr id="9" name="Arrow: Up 8">
            <a:extLst>
              <a:ext uri="{FF2B5EF4-FFF2-40B4-BE49-F238E27FC236}">
                <a16:creationId xmlns:a16="http://schemas.microsoft.com/office/drawing/2014/main" id="{AC36F991-8CB7-463F-9338-9D5B4E5F8ADE}"/>
              </a:ext>
            </a:extLst>
          </p:cNvPr>
          <p:cNvSpPr/>
          <p:nvPr/>
        </p:nvSpPr>
        <p:spPr>
          <a:xfrm>
            <a:off x="7462648" y="4321095"/>
            <a:ext cx="168401" cy="3926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6400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4A8481E-A701-46AE-9311-641C4F5C46EA}"/>
              </a:ext>
            </a:extLst>
          </p:cNvPr>
          <p:cNvSpPr txBox="1">
            <a:spLocks/>
          </p:cNvSpPr>
          <p:nvPr/>
        </p:nvSpPr>
        <p:spPr>
          <a:xfrm>
            <a:off x="700635" y="922096"/>
            <a:ext cx="10691265" cy="86407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spcAft>
                <a:spcPts val="600"/>
              </a:spcAft>
            </a:pPr>
            <a:r>
              <a:rPr lang="en-US" kern="1200" cap="all" spc="30" baseline="0">
                <a:solidFill>
                  <a:schemeClr val="tx1"/>
                </a:solidFill>
                <a:latin typeface="+mj-lt"/>
                <a:ea typeface="+mj-ea"/>
                <a:cs typeface="+mj-cs"/>
              </a:rPr>
              <a:t>The problem</a:t>
            </a:r>
          </a:p>
        </p:txBody>
      </p:sp>
      <p:cxnSp>
        <p:nvCxnSpPr>
          <p:cNvPr id="14" name="Straight Connector 13">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phic 8" descr="DNA">
            <a:extLst>
              <a:ext uri="{FF2B5EF4-FFF2-40B4-BE49-F238E27FC236}">
                <a16:creationId xmlns:a16="http://schemas.microsoft.com/office/drawing/2014/main" id="{41DE1580-90E1-4680-ADF1-2B2ADEC8FE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099" y="2130573"/>
            <a:ext cx="3398089" cy="3398089"/>
          </a:xfrm>
          <a:prstGeom prst="rect">
            <a:avLst/>
          </a:prstGeom>
        </p:spPr>
      </p:pic>
      <p:sp>
        <p:nvSpPr>
          <p:cNvPr id="5" name="TextBox 4">
            <a:extLst>
              <a:ext uri="{FF2B5EF4-FFF2-40B4-BE49-F238E27FC236}">
                <a16:creationId xmlns:a16="http://schemas.microsoft.com/office/drawing/2014/main" id="{6DEF3812-C540-4545-9B88-DF2BF545FB42}"/>
              </a:ext>
            </a:extLst>
          </p:cNvPr>
          <p:cNvSpPr txBox="1"/>
          <p:nvPr/>
        </p:nvSpPr>
        <p:spPr>
          <a:xfrm>
            <a:off x="4797971" y="1906418"/>
            <a:ext cx="6693941" cy="3923165"/>
          </a:xfrm>
          <a:prstGeom prst="rect">
            <a:avLst/>
          </a:prstGeom>
        </p:spPr>
        <p:txBody>
          <a:bodyPr vert="horz" lIns="91440" tIns="45720" rIns="91440" bIns="45720" rtlCol="0">
            <a:normAutofit/>
          </a:bodyPr>
          <a:lstStyle/>
          <a:p>
            <a:pPr marL="285750" indent="-228600">
              <a:lnSpc>
                <a:spcPct val="120000"/>
              </a:lnSpc>
              <a:spcAft>
                <a:spcPts val="600"/>
              </a:spcAft>
              <a:buFont typeface="Arial" panose="020B0604020202020204" pitchFamily="34" charset="0"/>
              <a:buChar char="•"/>
            </a:pPr>
            <a:r>
              <a:rPr lang="en-US" sz="2800" dirty="0"/>
              <a:t>We have ~27,000 protein coding genes</a:t>
            </a:r>
          </a:p>
          <a:p>
            <a:pPr marL="285750" indent="-228600">
              <a:lnSpc>
                <a:spcPct val="120000"/>
              </a:lnSpc>
              <a:spcAft>
                <a:spcPts val="600"/>
              </a:spcAft>
              <a:buFont typeface="Arial" panose="020B0604020202020204" pitchFamily="34" charset="0"/>
              <a:buChar char="•"/>
            </a:pPr>
            <a:r>
              <a:rPr lang="en-US" sz="2800" dirty="0"/>
              <a:t>B-cell receptors (antibodies) are proteins</a:t>
            </a:r>
          </a:p>
          <a:p>
            <a:pPr marL="285750" indent="-228600">
              <a:lnSpc>
                <a:spcPct val="120000"/>
              </a:lnSpc>
              <a:spcAft>
                <a:spcPts val="600"/>
              </a:spcAft>
              <a:buFont typeface="Arial" panose="020B0604020202020204" pitchFamily="34" charset="0"/>
              <a:buChar char="•"/>
            </a:pPr>
            <a:r>
              <a:rPr lang="en-US" sz="2800" dirty="0"/>
              <a:t>There are ~100000000000 different antibodies in our body</a:t>
            </a:r>
          </a:p>
        </p:txBody>
      </p:sp>
      <p:cxnSp>
        <p:nvCxnSpPr>
          <p:cNvPr id="16" name="Straight Connector 15">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3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A8481E-A701-46AE-9311-641C4F5C46EA}"/>
              </a:ext>
            </a:extLst>
          </p:cNvPr>
          <p:cNvSpPr txBox="1">
            <a:spLocks/>
          </p:cNvSpPr>
          <p:nvPr/>
        </p:nvSpPr>
        <p:spPr>
          <a:xfrm>
            <a:off x="700635" y="922096"/>
            <a:ext cx="10691265" cy="864072"/>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spcAft>
                <a:spcPts val="600"/>
              </a:spcAft>
            </a:pPr>
            <a:r>
              <a:rPr lang="en-US" kern="1200" cap="all" spc="30" baseline="0" dirty="0">
                <a:solidFill>
                  <a:schemeClr val="tx1"/>
                </a:solidFill>
                <a:latin typeface="+mj-lt"/>
                <a:ea typeface="+mj-ea"/>
                <a:cs typeface="+mj-cs"/>
              </a:rPr>
              <a:t>The Solution</a:t>
            </a:r>
          </a:p>
        </p:txBody>
      </p:sp>
      <p:pic>
        <p:nvPicPr>
          <p:cNvPr id="9" name="Graphic 8" descr="DNA">
            <a:extLst>
              <a:ext uri="{FF2B5EF4-FFF2-40B4-BE49-F238E27FC236}">
                <a16:creationId xmlns:a16="http://schemas.microsoft.com/office/drawing/2014/main" id="{41DE1580-90E1-4680-ADF1-2B2ADEC8FE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099" y="2130573"/>
            <a:ext cx="3398089" cy="3398089"/>
          </a:xfrm>
          <a:prstGeom prst="rect">
            <a:avLst/>
          </a:prstGeom>
        </p:spPr>
      </p:pic>
      <p:sp>
        <p:nvSpPr>
          <p:cNvPr id="5" name="TextBox 4">
            <a:extLst>
              <a:ext uri="{FF2B5EF4-FFF2-40B4-BE49-F238E27FC236}">
                <a16:creationId xmlns:a16="http://schemas.microsoft.com/office/drawing/2014/main" id="{6DEF3812-C540-4545-9B88-DF2BF545FB42}"/>
              </a:ext>
            </a:extLst>
          </p:cNvPr>
          <p:cNvSpPr txBox="1"/>
          <p:nvPr/>
        </p:nvSpPr>
        <p:spPr>
          <a:xfrm>
            <a:off x="4797971" y="1906418"/>
            <a:ext cx="6693941" cy="3923165"/>
          </a:xfrm>
          <a:prstGeom prst="rect">
            <a:avLst/>
          </a:prstGeom>
        </p:spPr>
        <p:txBody>
          <a:bodyPr vert="horz" lIns="91440" tIns="45720" rIns="91440" bIns="45720" rtlCol="0">
            <a:normAutofit/>
          </a:bodyPr>
          <a:lstStyle/>
          <a:p>
            <a:pPr marL="285750" indent="-228600">
              <a:lnSpc>
                <a:spcPct val="120000"/>
              </a:lnSpc>
              <a:spcAft>
                <a:spcPts val="600"/>
              </a:spcAft>
              <a:buFont typeface="Arial" panose="020B0604020202020204" pitchFamily="34" charset="0"/>
              <a:buChar char="•"/>
            </a:pPr>
            <a:r>
              <a:rPr lang="en-US" sz="2800" dirty="0"/>
              <a:t>Self genetic engineering</a:t>
            </a:r>
          </a:p>
        </p:txBody>
      </p:sp>
    </p:spTree>
    <p:extLst>
      <p:ext uri="{BB962C8B-B14F-4D97-AF65-F5344CB8AC3E}">
        <p14:creationId xmlns:p14="http://schemas.microsoft.com/office/powerpoint/2010/main" val="277320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C235FD2-AD38-4353-BBD5-4664C4FD1CB5}"/>
              </a:ext>
            </a:extLst>
          </p:cNvPr>
          <p:cNvPicPr>
            <a:picLocks noChangeAspect="1"/>
          </p:cNvPicPr>
          <p:nvPr/>
        </p:nvPicPr>
        <p:blipFill>
          <a:blip r:embed="rId2"/>
          <a:stretch>
            <a:fillRect/>
          </a:stretch>
        </p:blipFill>
        <p:spPr>
          <a:xfrm>
            <a:off x="725674" y="805157"/>
            <a:ext cx="9116773" cy="665326"/>
          </a:xfrm>
          <a:prstGeom prst="rect">
            <a:avLst/>
          </a:prstGeom>
        </p:spPr>
      </p:pic>
      <p:sp>
        <p:nvSpPr>
          <p:cNvPr id="4" name="Rectangle 3">
            <a:extLst>
              <a:ext uri="{FF2B5EF4-FFF2-40B4-BE49-F238E27FC236}">
                <a16:creationId xmlns:a16="http://schemas.microsoft.com/office/drawing/2014/main" id="{2DEA917B-D0B5-4D41-A84B-CEB647D52A41}"/>
              </a:ext>
            </a:extLst>
          </p:cNvPr>
          <p:cNvSpPr/>
          <p:nvPr/>
        </p:nvSpPr>
        <p:spPr>
          <a:xfrm>
            <a:off x="866352"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DBCE68D-ADD1-433F-86EE-F7D0C8597BC1}"/>
              </a:ext>
            </a:extLst>
          </p:cNvPr>
          <p:cNvSpPr/>
          <p:nvPr/>
        </p:nvSpPr>
        <p:spPr>
          <a:xfrm>
            <a:off x="1402133" y="1492937"/>
            <a:ext cx="457200" cy="209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79DE7167-27A9-4E8C-814A-A547BEC5E9EC}"/>
              </a:ext>
            </a:extLst>
          </p:cNvPr>
          <p:cNvSpPr/>
          <p:nvPr/>
        </p:nvSpPr>
        <p:spPr>
          <a:xfrm>
            <a:off x="1937914" y="1492937"/>
            <a:ext cx="457200" cy="2095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17301AC-C391-4C03-8112-00B055946691}"/>
              </a:ext>
            </a:extLst>
          </p:cNvPr>
          <p:cNvSpPr/>
          <p:nvPr/>
        </p:nvSpPr>
        <p:spPr>
          <a:xfrm>
            <a:off x="2473695" y="1492937"/>
            <a:ext cx="457200" cy="2095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1676D17-FC19-4771-B01E-D055AE29B771}"/>
              </a:ext>
            </a:extLst>
          </p:cNvPr>
          <p:cNvSpPr/>
          <p:nvPr/>
        </p:nvSpPr>
        <p:spPr>
          <a:xfrm>
            <a:off x="3009476" y="1492937"/>
            <a:ext cx="457200" cy="2095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E135AEB-D793-42D1-B4F3-6AB41C12F39F}"/>
              </a:ext>
            </a:extLst>
          </p:cNvPr>
          <p:cNvSpPr/>
          <p:nvPr/>
        </p:nvSpPr>
        <p:spPr>
          <a:xfrm>
            <a:off x="3545257" y="1492937"/>
            <a:ext cx="45720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26CE02E-C1ED-41E2-8768-7F06FC414811}"/>
              </a:ext>
            </a:extLst>
          </p:cNvPr>
          <p:cNvSpPr/>
          <p:nvPr/>
        </p:nvSpPr>
        <p:spPr>
          <a:xfrm>
            <a:off x="4081038" y="1492937"/>
            <a:ext cx="457200" cy="20955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8DC98D5-5302-4D5F-91CA-37C0A4586D2A}"/>
              </a:ext>
            </a:extLst>
          </p:cNvPr>
          <p:cNvSpPr/>
          <p:nvPr/>
        </p:nvSpPr>
        <p:spPr>
          <a:xfrm>
            <a:off x="4616819" y="1492937"/>
            <a:ext cx="457200" cy="2095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C9F78BF-1898-4F3E-ADBF-223F0E9A0377}"/>
              </a:ext>
            </a:extLst>
          </p:cNvPr>
          <p:cNvSpPr/>
          <p:nvPr/>
        </p:nvSpPr>
        <p:spPr>
          <a:xfrm>
            <a:off x="5152600" y="1492937"/>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44526460-5E70-40B3-B7B7-C1472F90A874}"/>
              </a:ext>
            </a:extLst>
          </p:cNvPr>
          <p:cNvSpPr/>
          <p:nvPr/>
        </p:nvSpPr>
        <p:spPr>
          <a:xfrm>
            <a:off x="5688381" y="1492937"/>
            <a:ext cx="457200" cy="2095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07FCB87-3A5D-4973-9A86-15F2A7547A39}"/>
              </a:ext>
            </a:extLst>
          </p:cNvPr>
          <p:cNvSpPr/>
          <p:nvPr/>
        </p:nvSpPr>
        <p:spPr>
          <a:xfrm>
            <a:off x="6224162" y="1492937"/>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678331AB-7EF0-4BEA-AC3E-25318FFE0DCA}"/>
              </a:ext>
            </a:extLst>
          </p:cNvPr>
          <p:cNvSpPr/>
          <p:nvPr/>
        </p:nvSpPr>
        <p:spPr>
          <a:xfrm>
            <a:off x="6759943" y="1492937"/>
            <a:ext cx="457200" cy="2095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811EACF0-1E63-40F0-B6EF-922F07034A80}"/>
              </a:ext>
            </a:extLst>
          </p:cNvPr>
          <p:cNvSpPr/>
          <p:nvPr/>
        </p:nvSpPr>
        <p:spPr>
          <a:xfrm>
            <a:off x="7295724"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E5D50459-9FD0-4789-93D7-054740DFD00C}"/>
              </a:ext>
            </a:extLst>
          </p:cNvPr>
          <p:cNvSpPr/>
          <p:nvPr/>
        </p:nvSpPr>
        <p:spPr>
          <a:xfrm>
            <a:off x="7831505"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C438E287-CB92-46DF-838B-CDD52F9A03CD}"/>
              </a:ext>
            </a:extLst>
          </p:cNvPr>
          <p:cNvSpPr/>
          <p:nvPr/>
        </p:nvSpPr>
        <p:spPr>
          <a:xfrm>
            <a:off x="8367286"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81FCD006-9690-4745-8A4A-D0CE3D319C81}"/>
              </a:ext>
            </a:extLst>
          </p:cNvPr>
          <p:cNvSpPr/>
          <p:nvPr/>
        </p:nvSpPr>
        <p:spPr>
          <a:xfrm>
            <a:off x="8903067"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CAF1C8A4-9FC5-4A6C-A87D-6897CCFC33C6}"/>
              </a:ext>
            </a:extLst>
          </p:cNvPr>
          <p:cNvSpPr/>
          <p:nvPr/>
        </p:nvSpPr>
        <p:spPr>
          <a:xfrm>
            <a:off x="9438852"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16071378-C004-4078-8BF4-71682BAE1A85}"/>
              </a:ext>
            </a:extLst>
          </p:cNvPr>
          <p:cNvGrpSpPr/>
          <p:nvPr/>
        </p:nvGrpSpPr>
        <p:grpSpPr>
          <a:xfrm>
            <a:off x="10343255" y="805157"/>
            <a:ext cx="1353445" cy="1399585"/>
            <a:chOff x="2931885" y="1959429"/>
            <a:chExt cx="3831772" cy="3962400"/>
          </a:xfrm>
        </p:grpSpPr>
        <p:sp>
          <p:nvSpPr>
            <p:cNvPr id="22" name="Oval 21">
              <a:extLst>
                <a:ext uri="{FF2B5EF4-FFF2-40B4-BE49-F238E27FC236}">
                  <a16:creationId xmlns:a16="http://schemas.microsoft.com/office/drawing/2014/main" id="{9D78336C-BBDA-4BEF-BD1B-93CE761CD1A0}"/>
                </a:ext>
              </a:extLst>
            </p:cNvPr>
            <p:cNvSpPr/>
            <p:nvPr/>
          </p:nvSpPr>
          <p:spPr>
            <a:xfrm>
              <a:off x="2931885" y="1959429"/>
              <a:ext cx="3831772" cy="3962400"/>
            </a:xfrm>
            <a:prstGeom prst="ellipse">
              <a:avLst/>
            </a:prstGeom>
            <a:solidFill>
              <a:schemeClr val="accent3">
                <a:lumMod val="60000"/>
                <a:lumOff val="40000"/>
              </a:schemeClr>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A21A70DF-FE94-4909-B9B7-1BF4E5ED8775}"/>
                </a:ext>
              </a:extLst>
            </p:cNvPr>
            <p:cNvSpPr/>
            <p:nvPr/>
          </p:nvSpPr>
          <p:spPr>
            <a:xfrm>
              <a:off x="3461656" y="3302907"/>
              <a:ext cx="2315029" cy="2393950"/>
            </a:xfrm>
            <a:prstGeom prst="ellipse">
              <a:avLst/>
            </a:prstGeom>
            <a:solidFill>
              <a:schemeClr val="tx1">
                <a:lumMod val="75000"/>
                <a:lumOff val="25000"/>
              </a:schemeClr>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4" name="TextBox 23">
            <a:extLst>
              <a:ext uri="{FF2B5EF4-FFF2-40B4-BE49-F238E27FC236}">
                <a16:creationId xmlns:a16="http://schemas.microsoft.com/office/drawing/2014/main" id="{5CE03A56-E150-41B1-977E-2ED27C40F58C}"/>
              </a:ext>
            </a:extLst>
          </p:cNvPr>
          <p:cNvSpPr txBox="1"/>
          <p:nvPr/>
        </p:nvSpPr>
        <p:spPr>
          <a:xfrm>
            <a:off x="10343255" y="2217616"/>
            <a:ext cx="1554962" cy="461665"/>
          </a:xfrm>
          <a:prstGeom prst="rect">
            <a:avLst/>
          </a:prstGeom>
          <a:noFill/>
        </p:spPr>
        <p:txBody>
          <a:bodyPr wrap="square" rtlCol="0">
            <a:spAutoFit/>
          </a:bodyPr>
          <a:lstStyle/>
          <a:p>
            <a:r>
              <a:rPr lang="en-AU" sz="2400" dirty="0"/>
              <a:t>Pro-B cell</a:t>
            </a:r>
          </a:p>
        </p:txBody>
      </p:sp>
      <p:sp>
        <p:nvSpPr>
          <p:cNvPr id="29" name="TextBox 28">
            <a:extLst>
              <a:ext uri="{FF2B5EF4-FFF2-40B4-BE49-F238E27FC236}">
                <a16:creationId xmlns:a16="http://schemas.microsoft.com/office/drawing/2014/main" id="{4822E67C-2075-46D0-9C97-0F8F83A0D096}"/>
              </a:ext>
            </a:extLst>
          </p:cNvPr>
          <p:cNvSpPr txBox="1"/>
          <p:nvPr/>
        </p:nvSpPr>
        <p:spPr>
          <a:xfrm>
            <a:off x="3869534" y="1706954"/>
            <a:ext cx="3397661" cy="461665"/>
          </a:xfrm>
          <a:prstGeom prst="rect">
            <a:avLst/>
          </a:prstGeom>
          <a:noFill/>
        </p:spPr>
        <p:txBody>
          <a:bodyPr wrap="square" rtlCol="0">
            <a:spAutoFit/>
          </a:bodyPr>
          <a:lstStyle/>
          <a:p>
            <a:r>
              <a:rPr lang="en-AU" sz="2400" dirty="0"/>
              <a:t>Gene for antibody</a:t>
            </a:r>
          </a:p>
        </p:txBody>
      </p:sp>
    </p:spTree>
    <p:extLst>
      <p:ext uri="{BB962C8B-B14F-4D97-AF65-F5344CB8AC3E}">
        <p14:creationId xmlns:p14="http://schemas.microsoft.com/office/powerpoint/2010/main" val="397399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C235FD2-AD38-4353-BBD5-4664C4FD1CB5}"/>
              </a:ext>
            </a:extLst>
          </p:cNvPr>
          <p:cNvPicPr>
            <a:picLocks noChangeAspect="1"/>
          </p:cNvPicPr>
          <p:nvPr/>
        </p:nvPicPr>
        <p:blipFill>
          <a:blip r:embed="rId2"/>
          <a:stretch>
            <a:fillRect/>
          </a:stretch>
        </p:blipFill>
        <p:spPr>
          <a:xfrm>
            <a:off x="725674" y="805157"/>
            <a:ext cx="9116773" cy="665326"/>
          </a:xfrm>
          <a:prstGeom prst="rect">
            <a:avLst/>
          </a:prstGeom>
        </p:spPr>
      </p:pic>
      <p:sp>
        <p:nvSpPr>
          <p:cNvPr id="4" name="Rectangle 3">
            <a:extLst>
              <a:ext uri="{FF2B5EF4-FFF2-40B4-BE49-F238E27FC236}">
                <a16:creationId xmlns:a16="http://schemas.microsoft.com/office/drawing/2014/main" id="{2DEA917B-D0B5-4D41-A84B-CEB647D52A41}"/>
              </a:ext>
            </a:extLst>
          </p:cNvPr>
          <p:cNvSpPr/>
          <p:nvPr/>
        </p:nvSpPr>
        <p:spPr>
          <a:xfrm>
            <a:off x="866352"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DBCE68D-ADD1-433F-86EE-F7D0C8597BC1}"/>
              </a:ext>
            </a:extLst>
          </p:cNvPr>
          <p:cNvSpPr/>
          <p:nvPr/>
        </p:nvSpPr>
        <p:spPr>
          <a:xfrm>
            <a:off x="1402133" y="1492937"/>
            <a:ext cx="457200" cy="209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79DE7167-27A9-4E8C-814A-A547BEC5E9EC}"/>
              </a:ext>
            </a:extLst>
          </p:cNvPr>
          <p:cNvSpPr/>
          <p:nvPr/>
        </p:nvSpPr>
        <p:spPr>
          <a:xfrm>
            <a:off x="1937914" y="1492937"/>
            <a:ext cx="457200" cy="2095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17301AC-C391-4C03-8112-00B055946691}"/>
              </a:ext>
            </a:extLst>
          </p:cNvPr>
          <p:cNvSpPr/>
          <p:nvPr/>
        </p:nvSpPr>
        <p:spPr>
          <a:xfrm>
            <a:off x="2473695" y="1492937"/>
            <a:ext cx="457200" cy="2095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1676D17-FC19-4771-B01E-D055AE29B771}"/>
              </a:ext>
            </a:extLst>
          </p:cNvPr>
          <p:cNvSpPr/>
          <p:nvPr/>
        </p:nvSpPr>
        <p:spPr>
          <a:xfrm>
            <a:off x="3009476" y="1492937"/>
            <a:ext cx="457200" cy="2095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E135AEB-D793-42D1-B4F3-6AB41C12F39F}"/>
              </a:ext>
            </a:extLst>
          </p:cNvPr>
          <p:cNvSpPr/>
          <p:nvPr/>
        </p:nvSpPr>
        <p:spPr>
          <a:xfrm>
            <a:off x="3545257" y="1492937"/>
            <a:ext cx="45720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26CE02E-C1ED-41E2-8768-7F06FC414811}"/>
              </a:ext>
            </a:extLst>
          </p:cNvPr>
          <p:cNvSpPr/>
          <p:nvPr/>
        </p:nvSpPr>
        <p:spPr>
          <a:xfrm>
            <a:off x="4081038" y="1492937"/>
            <a:ext cx="457200" cy="20955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8DC98D5-5302-4D5F-91CA-37C0A4586D2A}"/>
              </a:ext>
            </a:extLst>
          </p:cNvPr>
          <p:cNvSpPr/>
          <p:nvPr/>
        </p:nvSpPr>
        <p:spPr>
          <a:xfrm>
            <a:off x="4616819" y="1492937"/>
            <a:ext cx="457200" cy="2095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C9F78BF-1898-4F3E-ADBF-223F0E9A0377}"/>
              </a:ext>
            </a:extLst>
          </p:cNvPr>
          <p:cNvSpPr/>
          <p:nvPr/>
        </p:nvSpPr>
        <p:spPr>
          <a:xfrm>
            <a:off x="5152600" y="1492937"/>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44526460-5E70-40B3-B7B7-C1472F90A874}"/>
              </a:ext>
            </a:extLst>
          </p:cNvPr>
          <p:cNvSpPr/>
          <p:nvPr/>
        </p:nvSpPr>
        <p:spPr>
          <a:xfrm>
            <a:off x="5688381" y="1492937"/>
            <a:ext cx="457200" cy="2095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07FCB87-3A5D-4973-9A86-15F2A7547A39}"/>
              </a:ext>
            </a:extLst>
          </p:cNvPr>
          <p:cNvSpPr/>
          <p:nvPr/>
        </p:nvSpPr>
        <p:spPr>
          <a:xfrm>
            <a:off x="6224162" y="1492937"/>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678331AB-7EF0-4BEA-AC3E-25318FFE0DCA}"/>
              </a:ext>
            </a:extLst>
          </p:cNvPr>
          <p:cNvSpPr/>
          <p:nvPr/>
        </p:nvSpPr>
        <p:spPr>
          <a:xfrm>
            <a:off x="6759943" y="1492937"/>
            <a:ext cx="457200" cy="2095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811EACF0-1E63-40F0-B6EF-922F07034A80}"/>
              </a:ext>
            </a:extLst>
          </p:cNvPr>
          <p:cNvSpPr/>
          <p:nvPr/>
        </p:nvSpPr>
        <p:spPr>
          <a:xfrm>
            <a:off x="7295724"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E5D50459-9FD0-4789-93D7-054740DFD00C}"/>
              </a:ext>
            </a:extLst>
          </p:cNvPr>
          <p:cNvSpPr/>
          <p:nvPr/>
        </p:nvSpPr>
        <p:spPr>
          <a:xfrm>
            <a:off x="7831505"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C438E287-CB92-46DF-838B-CDD52F9A03CD}"/>
              </a:ext>
            </a:extLst>
          </p:cNvPr>
          <p:cNvSpPr/>
          <p:nvPr/>
        </p:nvSpPr>
        <p:spPr>
          <a:xfrm>
            <a:off x="8367286"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81FCD006-9690-4745-8A4A-D0CE3D319C81}"/>
              </a:ext>
            </a:extLst>
          </p:cNvPr>
          <p:cNvSpPr/>
          <p:nvPr/>
        </p:nvSpPr>
        <p:spPr>
          <a:xfrm>
            <a:off x="8903067"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CAF1C8A4-9FC5-4A6C-A87D-6897CCFC33C6}"/>
              </a:ext>
            </a:extLst>
          </p:cNvPr>
          <p:cNvSpPr/>
          <p:nvPr/>
        </p:nvSpPr>
        <p:spPr>
          <a:xfrm>
            <a:off x="9438852"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16071378-C004-4078-8BF4-71682BAE1A85}"/>
              </a:ext>
            </a:extLst>
          </p:cNvPr>
          <p:cNvGrpSpPr/>
          <p:nvPr/>
        </p:nvGrpSpPr>
        <p:grpSpPr>
          <a:xfrm>
            <a:off x="10343255" y="805157"/>
            <a:ext cx="1353445" cy="1399585"/>
            <a:chOff x="2931885" y="1959429"/>
            <a:chExt cx="3831772" cy="3962400"/>
          </a:xfrm>
        </p:grpSpPr>
        <p:sp>
          <p:nvSpPr>
            <p:cNvPr id="22" name="Oval 21">
              <a:extLst>
                <a:ext uri="{FF2B5EF4-FFF2-40B4-BE49-F238E27FC236}">
                  <a16:creationId xmlns:a16="http://schemas.microsoft.com/office/drawing/2014/main" id="{9D78336C-BBDA-4BEF-BD1B-93CE761CD1A0}"/>
                </a:ext>
              </a:extLst>
            </p:cNvPr>
            <p:cNvSpPr/>
            <p:nvPr/>
          </p:nvSpPr>
          <p:spPr>
            <a:xfrm>
              <a:off x="2931885" y="1959429"/>
              <a:ext cx="3831772" cy="3962400"/>
            </a:xfrm>
            <a:prstGeom prst="ellipse">
              <a:avLst/>
            </a:prstGeom>
            <a:solidFill>
              <a:schemeClr val="accent3">
                <a:lumMod val="60000"/>
                <a:lumOff val="40000"/>
              </a:schemeClr>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A21A70DF-FE94-4909-B9B7-1BF4E5ED8775}"/>
                </a:ext>
              </a:extLst>
            </p:cNvPr>
            <p:cNvSpPr/>
            <p:nvPr/>
          </p:nvSpPr>
          <p:spPr>
            <a:xfrm>
              <a:off x="3461656" y="3302907"/>
              <a:ext cx="2315029" cy="2393950"/>
            </a:xfrm>
            <a:prstGeom prst="ellipse">
              <a:avLst/>
            </a:prstGeom>
            <a:solidFill>
              <a:schemeClr val="tx1">
                <a:lumMod val="75000"/>
                <a:lumOff val="25000"/>
              </a:schemeClr>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4" name="TextBox 23">
            <a:extLst>
              <a:ext uri="{FF2B5EF4-FFF2-40B4-BE49-F238E27FC236}">
                <a16:creationId xmlns:a16="http://schemas.microsoft.com/office/drawing/2014/main" id="{5CE03A56-E150-41B1-977E-2ED27C40F58C}"/>
              </a:ext>
            </a:extLst>
          </p:cNvPr>
          <p:cNvSpPr txBox="1"/>
          <p:nvPr/>
        </p:nvSpPr>
        <p:spPr>
          <a:xfrm>
            <a:off x="10343255" y="2217616"/>
            <a:ext cx="1554962" cy="461665"/>
          </a:xfrm>
          <a:prstGeom prst="rect">
            <a:avLst/>
          </a:prstGeom>
          <a:noFill/>
        </p:spPr>
        <p:txBody>
          <a:bodyPr wrap="square" rtlCol="0">
            <a:spAutoFit/>
          </a:bodyPr>
          <a:lstStyle/>
          <a:p>
            <a:r>
              <a:rPr lang="en-AU" sz="2400" dirty="0"/>
              <a:t>Pro-B cell</a:t>
            </a:r>
          </a:p>
        </p:txBody>
      </p:sp>
      <p:cxnSp>
        <p:nvCxnSpPr>
          <p:cNvPr id="30" name="Connector: Curved 29">
            <a:extLst>
              <a:ext uri="{FF2B5EF4-FFF2-40B4-BE49-F238E27FC236}">
                <a16:creationId xmlns:a16="http://schemas.microsoft.com/office/drawing/2014/main" id="{F93F50F0-51B0-42DA-B4B5-719708CF35E5}"/>
              </a:ext>
            </a:extLst>
          </p:cNvPr>
          <p:cNvCxnSpPr>
            <a:cxnSpLocks/>
            <a:stCxn id="5" idx="2"/>
          </p:cNvCxnSpPr>
          <p:nvPr/>
        </p:nvCxnSpPr>
        <p:spPr>
          <a:xfrm rot="16200000" flipH="1">
            <a:off x="1261585" y="2071634"/>
            <a:ext cx="2117038" cy="1378743"/>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55AA027B-3F7E-4187-A8BE-0593C272990C}"/>
              </a:ext>
            </a:extLst>
          </p:cNvPr>
          <p:cNvCxnSpPr>
            <a:cxnSpLocks/>
            <a:stCxn id="12" idx="2"/>
          </p:cNvCxnSpPr>
          <p:nvPr/>
        </p:nvCxnSpPr>
        <p:spPr>
          <a:xfrm rot="5400000">
            <a:off x="3377932" y="1816257"/>
            <a:ext cx="2117038" cy="1889498"/>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8B1A470-6CA0-4D49-8A30-49BE76B9D8DF}"/>
              </a:ext>
            </a:extLst>
          </p:cNvPr>
          <p:cNvCxnSpPr>
            <a:cxnSpLocks/>
            <a:stCxn id="16" idx="1"/>
          </p:cNvCxnSpPr>
          <p:nvPr/>
        </p:nvCxnSpPr>
        <p:spPr>
          <a:xfrm rot="10800000" flipV="1">
            <a:off x="5760992" y="1597712"/>
            <a:ext cx="1534733" cy="2258668"/>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EBBA0D9-E0EB-43CA-898B-D22590D8378A}"/>
              </a:ext>
            </a:extLst>
          </p:cNvPr>
          <p:cNvSpPr/>
          <p:nvPr/>
        </p:nvSpPr>
        <p:spPr>
          <a:xfrm>
            <a:off x="2780876" y="3924300"/>
            <a:ext cx="457200" cy="209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1781BCD0-71FD-4541-BD8A-6D3AAB29F3FD}"/>
              </a:ext>
            </a:extLst>
          </p:cNvPr>
          <p:cNvSpPr/>
          <p:nvPr/>
        </p:nvSpPr>
        <p:spPr>
          <a:xfrm>
            <a:off x="3263102" y="3924300"/>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6AD8684C-05A3-4E67-9897-45DC98F71567}"/>
              </a:ext>
            </a:extLst>
          </p:cNvPr>
          <p:cNvSpPr/>
          <p:nvPr/>
        </p:nvSpPr>
        <p:spPr>
          <a:xfrm>
            <a:off x="3773857"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A89F8672-64B3-4441-92CD-0B8A2C63DA86}"/>
              </a:ext>
            </a:extLst>
          </p:cNvPr>
          <p:cNvSpPr/>
          <p:nvPr/>
        </p:nvSpPr>
        <p:spPr>
          <a:xfrm>
            <a:off x="4309638"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2EFA0D8F-8A82-476D-B27F-B7460FFF4175}"/>
              </a:ext>
            </a:extLst>
          </p:cNvPr>
          <p:cNvSpPr/>
          <p:nvPr/>
        </p:nvSpPr>
        <p:spPr>
          <a:xfrm>
            <a:off x="4845419"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E0702BD1-579F-4D9C-8965-AB60B2B10297}"/>
              </a:ext>
            </a:extLst>
          </p:cNvPr>
          <p:cNvSpPr/>
          <p:nvPr/>
        </p:nvSpPr>
        <p:spPr>
          <a:xfrm>
            <a:off x="5381200"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30A33D6D-3BDF-4661-A561-E32BFBFACCAE}"/>
              </a:ext>
            </a:extLst>
          </p:cNvPr>
          <p:cNvSpPr/>
          <p:nvPr/>
        </p:nvSpPr>
        <p:spPr>
          <a:xfrm>
            <a:off x="5916985"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8" name="Group 47">
            <a:extLst>
              <a:ext uri="{FF2B5EF4-FFF2-40B4-BE49-F238E27FC236}">
                <a16:creationId xmlns:a16="http://schemas.microsoft.com/office/drawing/2014/main" id="{096370B4-2234-4512-AA2B-7E0F727B19DB}"/>
              </a:ext>
            </a:extLst>
          </p:cNvPr>
          <p:cNvGrpSpPr/>
          <p:nvPr/>
        </p:nvGrpSpPr>
        <p:grpSpPr>
          <a:xfrm>
            <a:off x="7675516" y="2679281"/>
            <a:ext cx="1353445" cy="1399585"/>
            <a:chOff x="2931885" y="1959429"/>
            <a:chExt cx="3831772" cy="3962400"/>
          </a:xfrm>
        </p:grpSpPr>
        <p:sp>
          <p:nvSpPr>
            <p:cNvPr id="49" name="Oval 48">
              <a:extLst>
                <a:ext uri="{FF2B5EF4-FFF2-40B4-BE49-F238E27FC236}">
                  <a16:creationId xmlns:a16="http://schemas.microsoft.com/office/drawing/2014/main" id="{FD1ECC55-B5F2-4966-872D-1DC6A8BE83F1}"/>
                </a:ext>
              </a:extLst>
            </p:cNvPr>
            <p:cNvSpPr/>
            <p:nvPr/>
          </p:nvSpPr>
          <p:spPr>
            <a:xfrm>
              <a:off x="2931885" y="1959429"/>
              <a:ext cx="3831772" cy="3962400"/>
            </a:xfrm>
            <a:prstGeom prst="ellipse">
              <a:avLst/>
            </a:prstGeom>
            <a:solidFill>
              <a:srgbClr val="99FFCC"/>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a:extLst>
                <a:ext uri="{FF2B5EF4-FFF2-40B4-BE49-F238E27FC236}">
                  <a16:creationId xmlns:a16="http://schemas.microsoft.com/office/drawing/2014/main" id="{B421CFEE-864F-47A9-A874-141C095F4F65}"/>
                </a:ext>
              </a:extLst>
            </p:cNvPr>
            <p:cNvSpPr/>
            <p:nvPr/>
          </p:nvSpPr>
          <p:spPr>
            <a:xfrm>
              <a:off x="3461656" y="3302907"/>
              <a:ext cx="2315029" cy="2393950"/>
            </a:xfrm>
            <a:prstGeom prst="ellipse">
              <a:avLst/>
            </a:prstGeom>
            <a:solidFill>
              <a:srgbClr val="368F13"/>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51" name="TextBox 50">
            <a:extLst>
              <a:ext uri="{FF2B5EF4-FFF2-40B4-BE49-F238E27FC236}">
                <a16:creationId xmlns:a16="http://schemas.microsoft.com/office/drawing/2014/main" id="{CE1A23CA-2202-41D5-9009-E68A18C83F19}"/>
              </a:ext>
            </a:extLst>
          </p:cNvPr>
          <p:cNvSpPr txBox="1"/>
          <p:nvPr/>
        </p:nvSpPr>
        <p:spPr>
          <a:xfrm>
            <a:off x="7675516" y="4091740"/>
            <a:ext cx="1554962" cy="461665"/>
          </a:xfrm>
          <a:prstGeom prst="rect">
            <a:avLst/>
          </a:prstGeom>
          <a:noFill/>
        </p:spPr>
        <p:txBody>
          <a:bodyPr wrap="square" rtlCol="0">
            <a:spAutoFit/>
          </a:bodyPr>
          <a:lstStyle/>
          <a:p>
            <a:r>
              <a:rPr lang="en-AU" sz="2400" dirty="0"/>
              <a:t>Pre-B cell</a:t>
            </a:r>
          </a:p>
        </p:txBody>
      </p:sp>
      <p:sp>
        <p:nvSpPr>
          <p:cNvPr id="52" name="TextBox 51">
            <a:extLst>
              <a:ext uri="{FF2B5EF4-FFF2-40B4-BE49-F238E27FC236}">
                <a16:creationId xmlns:a16="http://schemas.microsoft.com/office/drawing/2014/main" id="{F0346815-32FB-4326-8B72-04D630DD43DD}"/>
              </a:ext>
            </a:extLst>
          </p:cNvPr>
          <p:cNvSpPr txBox="1"/>
          <p:nvPr/>
        </p:nvSpPr>
        <p:spPr>
          <a:xfrm>
            <a:off x="4190149" y="4735935"/>
            <a:ext cx="5596788" cy="584775"/>
          </a:xfrm>
          <a:prstGeom prst="rect">
            <a:avLst/>
          </a:prstGeom>
          <a:noFill/>
        </p:spPr>
        <p:txBody>
          <a:bodyPr wrap="square" rtlCol="0">
            <a:spAutoFit/>
          </a:bodyPr>
          <a:lstStyle/>
          <a:p>
            <a:r>
              <a:rPr lang="en-AU" sz="3200" dirty="0"/>
              <a:t>Somatic recombination</a:t>
            </a:r>
          </a:p>
        </p:txBody>
      </p:sp>
      <p:sp>
        <p:nvSpPr>
          <p:cNvPr id="53" name="TextBox 52">
            <a:extLst>
              <a:ext uri="{FF2B5EF4-FFF2-40B4-BE49-F238E27FC236}">
                <a16:creationId xmlns:a16="http://schemas.microsoft.com/office/drawing/2014/main" id="{24955657-BE53-4DC2-87EA-078C13FF34B3}"/>
              </a:ext>
            </a:extLst>
          </p:cNvPr>
          <p:cNvSpPr txBox="1"/>
          <p:nvPr/>
        </p:nvSpPr>
        <p:spPr>
          <a:xfrm>
            <a:off x="4309638" y="5365063"/>
            <a:ext cx="5596788" cy="584775"/>
          </a:xfrm>
          <a:prstGeom prst="rect">
            <a:avLst/>
          </a:prstGeom>
          <a:noFill/>
        </p:spPr>
        <p:txBody>
          <a:bodyPr wrap="square" rtlCol="0">
            <a:spAutoFit/>
          </a:bodyPr>
          <a:lstStyle/>
          <a:p>
            <a:r>
              <a:rPr lang="en-AU" sz="3200" i="1" dirty="0"/>
              <a:t>Self genetic engineering</a:t>
            </a:r>
          </a:p>
        </p:txBody>
      </p:sp>
    </p:spTree>
    <p:extLst>
      <p:ext uri="{BB962C8B-B14F-4D97-AF65-F5344CB8AC3E}">
        <p14:creationId xmlns:p14="http://schemas.microsoft.com/office/powerpoint/2010/main" val="255776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1" grpId="0"/>
      <p:bldP spid="52" grpId="0"/>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AB83BD-9663-4C1E-A258-EF1175F9C3A3}"/>
              </a:ext>
            </a:extLst>
          </p:cNvPr>
          <p:cNvCxnSpPr>
            <a:cxnSpLocks/>
            <a:stCxn id="4" idx="1"/>
            <a:endCxn id="15" idx="3"/>
          </p:cNvCxnSpPr>
          <p:nvPr/>
        </p:nvCxnSpPr>
        <p:spPr>
          <a:xfrm>
            <a:off x="866352" y="1597712"/>
            <a:ext cx="635079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C235FD2-AD38-4353-BBD5-4664C4FD1CB5}"/>
              </a:ext>
            </a:extLst>
          </p:cNvPr>
          <p:cNvPicPr>
            <a:picLocks noChangeAspect="1"/>
          </p:cNvPicPr>
          <p:nvPr/>
        </p:nvPicPr>
        <p:blipFill>
          <a:blip r:embed="rId2"/>
          <a:stretch>
            <a:fillRect/>
          </a:stretch>
        </p:blipFill>
        <p:spPr>
          <a:xfrm>
            <a:off x="725674" y="805157"/>
            <a:ext cx="9116773" cy="665326"/>
          </a:xfrm>
          <a:prstGeom prst="rect">
            <a:avLst/>
          </a:prstGeom>
        </p:spPr>
      </p:pic>
      <p:sp>
        <p:nvSpPr>
          <p:cNvPr id="4" name="Rectangle 3">
            <a:extLst>
              <a:ext uri="{FF2B5EF4-FFF2-40B4-BE49-F238E27FC236}">
                <a16:creationId xmlns:a16="http://schemas.microsoft.com/office/drawing/2014/main" id="{2DEA917B-D0B5-4D41-A84B-CEB647D52A41}"/>
              </a:ext>
            </a:extLst>
          </p:cNvPr>
          <p:cNvSpPr/>
          <p:nvPr/>
        </p:nvSpPr>
        <p:spPr>
          <a:xfrm>
            <a:off x="866352"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DBCE68D-ADD1-433F-86EE-F7D0C8597BC1}"/>
              </a:ext>
            </a:extLst>
          </p:cNvPr>
          <p:cNvSpPr/>
          <p:nvPr/>
        </p:nvSpPr>
        <p:spPr>
          <a:xfrm>
            <a:off x="1402133" y="1492937"/>
            <a:ext cx="457200" cy="209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79DE7167-27A9-4E8C-814A-A547BEC5E9EC}"/>
              </a:ext>
            </a:extLst>
          </p:cNvPr>
          <p:cNvSpPr/>
          <p:nvPr/>
        </p:nvSpPr>
        <p:spPr>
          <a:xfrm>
            <a:off x="1937914" y="1492937"/>
            <a:ext cx="457200" cy="2095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17301AC-C391-4C03-8112-00B055946691}"/>
              </a:ext>
            </a:extLst>
          </p:cNvPr>
          <p:cNvSpPr/>
          <p:nvPr/>
        </p:nvSpPr>
        <p:spPr>
          <a:xfrm>
            <a:off x="2473695" y="1492937"/>
            <a:ext cx="457200" cy="2095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1676D17-FC19-4771-B01E-D055AE29B771}"/>
              </a:ext>
            </a:extLst>
          </p:cNvPr>
          <p:cNvSpPr/>
          <p:nvPr/>
        </p:nvSpPr>
        <p:spPr>
          <a:xfrm>
            <a:off x="3009476" y="1492937"/>
            <a:ext cx="457200" cy="2095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E135AEB-D793-42D1-B4F3-6AB41C12F39F}"/>
              </a:ext>
            </a:extLst>
          </p:cNvPr>
          <p:cNvSpPr/>
          <p:nvPr/>
        </p:nvSpPr>
        <p:spPr>
          <a:xfrm>
            <a:off x="3545257" y="1492937"/>
            <a:ext cx="45720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26CE02E-C1ED-41E2-8768-7F06FC414811}"/>
              </a:ext>
            </a:extLst>
          </p:cNvPr>
          <p:cNvSpPr/>
          <p:nvPr/>
        </p:nvSpPr>
        <p:spPr>
          <a:xfrm>
            <a:off x="4081038" y="1492937"/>
            <a:ext cx="457200" cy="20955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8DC98D5-5302-4D5F-91CA-37C0A4586D2A}"/>
              </a:ext>
            </a:extLst>
          </p:cNvPr>
          <p:cNvSpPr/>
          <p:nvPr/>
        </p:nvSpPr>
        <p:spPr>
          <a:xfrm>
            <a:off x="4616819" y="1492937"/>
            <a:ext cx="457200" cy="2095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C9F78BF-1898-4F3E-ADBF-223F0E9A0377}"/>
              </a:ext>
            </a:extLst>
          </p:cNvPr>
          <p:cNvSpPr/>
          <p:nvPr/>
        </p:nvSpPr>
        <p:spPr>
          <a:xfrm>
            <a:off x="5152600" y="1492937"/>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44526460-5E70-40B3-B7B7-C1472F90A874}"/>
              </a:ext>
            </a:extLst>
          </p:cNvPr>
          <p:cNvSpPr/>
          <p:nvPr/>
        </p:nvSpPr>
        <p:spPr>
          <a:xfrm>
            <a:off x="5688381" y="1492937"/>
            <a:ext cx="457200" cy="2095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07FCB87-3A5D-4973-9A86-15F2A7547A39}"/>
              </a:ext>
            </a:extLst>
          </p:cNvPr>
          <p:cNvSpPr/>
          <p:nvPr/>
        </p:nvSpPr>
        <p:spPr>
          <a:xfrm>
            <a:off x="6224162" y="1492937"/>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678331AB-7EF0-4BEA-AC3E-25318FFE0DCA}"/>
              </a:ext>
            </a:extLst>
          </p:cNvPr>
          <p:cNvSpPr/>
          <p:nvPr/>
        </p:nvSpPr>
        <p:spPr>
          <a:xfrm>
            <a:off x="6759943" y="1492937"/>
            <a:ext cx="457200" cy="2095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811EACF0-1E63-40F0-B6EF-922F07034A80}"/>
              </a:ext>
            </a:extLst>
          </p:cNvPr>
          <p:cNvSpPr/>
          <p:nvPr/>
        </p:nvSpPr>
        <p:spPr>
          <a:xfrm>
            <a:off x="7295724"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E5D50459-9FD0-4789-93D7-054740DFD00C}"/>
              </a:ext>
            </a:extLst>
          </p:cNvPr>
          <p:cNvSpPr/>
          <p:nvPr/>
        </p:nvSpPr>
        <p:spPr>
          <a:xfrm>
            <a:off x="7831505"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C438E287-CB92-46DF-838B-CDD52F9A03CD}"/>
              </a:ext>
            </a:extLst>
          </p:cNvPr>
          <p:cNvSpPr/>
          <p:nvPr/>
        </p:nvSpPr>
        <p:spPr>
          <a:xfrm>
            <a:off x="8367286"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81FCD006-9690-4745-8A4A-D0CE3D319C81}"/>
              </a:ext>
            </a:extLst>
          </p:cNvPr>
          <p:cNvSpPr/>
          <p:nvPr/>
        </p:nvSpPr>
        <p:spPr>
          <a:xfrm>
            <a:off x="8903067"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CAF1C8A4-9FC5-4A6C-A87D-6897CCFC33C6}"/>
              </a:ext>
            </a:extLst>
          </p:cNvPr>
          <p:cNvSpPr/>
          <p:nvPr/>
        </p:nvSpPr>
        <p:spPr>
          <a:xfrm>
            <a:off x="9438852" y="1492937"/>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Connector: Curved 29">
            <a:extLst>
              <a:ext uri="{FF2B5EF4-FFF2-40B4-BE49-F238E27FC236}">
                <a16:creationId xmlns:a16="http://schemas.microsoft.com/office/drawing/2014/main" id="{F93F50F0-51B0-42DA-B4B5-719708CF35E5}"/>
              </a:ext>
            </a:extLst>
          </p:cNvPr>
          <p:cNvCxnSpPr>
            <a:cxnSpLocks/>
            <a:stCxn id="5" idx="2"/>
          </p:cNvCxnSpPr>
          <p:nvPr/>
        </p:nvCxnSpPr>
        <p:spPr>
          <a:xfrm rot="16200000" flipH="1">
            <a:off x="1261585" y="2071634"/>
            <a:ext cx="2117038" cy="1378743"/>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55AA027B-3F7E-4187-A8BE-0593C272990C}"/>
              </a:ext>
            </a:extLst>
          </p:cNvPr>
          <p:cNvCxnSpPr>
            <a:cxnSpLocks/>
            <a:stCxn id="12" idx="2"/>
          </p:cNvCxnSpPr>
          <p:nvPr/>
        </p:nvCxnSpPr>
        <p:spPr>
          <a:xfrm rot="5400000">
            <a:off x="3377932" y="1816257"/>
            <a:ext cx="2117038" cy="1889498"/>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8B1A470-6CA0-4D49-8A30-49BE76B9D8DF}"/>
              </a:ext>
            </a:extLst>
          </p:cNvPr>
          <p:cNvCxnSpPr>
            <a:cxnSpLocks/>
            <a:stCxn id="16" idx="1"/>
          </p:cNvCxnSpPr>
          <p:nvPr/>
        </p:nvCxnSpPr>
        <p:spPr>
          <a:xfrm rot="10800000" flipV="1">
            <a:off x="5760992" y="1597712"/>
            <a:ext cx="1534733" cy="2258668"/>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EBBA0D9-E0EB-43CA-898B-D22590D8378A}"/>
              </a:ext>
            </a:extLst>
          </p:cNvPr>
          <p:cNvSpPr/>
          <p:nvPr/>
        </p:nvSpPr>
        <p:spPr>
          <a:xfrm>
            <a:off x="2780876" y="3924300"/>
            <a:ext cx="457200" cy="209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1781BCD0-71FD-4541-BD8A-6D3AAB29F3FD}"/>
              </a:ext>
            </a:extLst>
          </p:cNvPr>
          <p:cNvSpPr/>
          <p:nvPr/>
        </p:nvSpPr>
        <p:spPr>
          <a:xfrm>
            <a:off x="3263102" y="3924300"/>
            <a:ext cx="457200" cy="20955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6AD8684C-05A3-4E67-9897-45DC98F71567}"/>
              </a:ext>
            </a:extLst>
          </p:cNvPr>
          <p:cNvSpPr/>
          <p:nvPr/>
        </p:nvSpPr>
        <p:spPr>
          <a:xfrm>
            <a:off x="3773857"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A89F8672-64B3-4441-92CD-0B8A2C63DA86}"/>
              </a:ext>
            </a:extLst>
          </p:cNvPr>
          <p:cNvSpPr/>
          <p:nvPr/>
        </p:nvSpPr>
        <p:spPr>
          <a:xfrm>
            <a:off x="4309638"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2EFA0D8F-8A82-476D-B27F-B7460FFF4175}"/>
              </a:ext>
            </a:extLst>
          </p:cNvPr>
          <p:cNvSpPr/>
          <p:nvPr/>
        </p:nvSpPr>
        <p:spPr>
          <a:xfrm>
            <a:off x="4845419"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E0702BD1-579F-4D9C-8965-AB60B2B10297}"/>
              </a:ext>
            </a:extLst>
          </p:cNvPr>
          <p:cNvSpPr/>
          <p:nvPr/>
        </p:nvSpPr>
        <p:spPr>
          <a:xfrm>
            <a:off x="5381200"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30A33D6D-3BDF-4661-A561-E32BFBFACCAE}"/>
              </a:ext>
            </a:extLst>
          </p:cNvPr>
          <p:cNvSpPr/>
          <p:nvPr/>
        </p:nvSpPr>
        <p:spPr>
          <a:xfrm>
            <a:off x="5916985" y="3924300"/>
            <a:ext cx="4572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F0346815-32FB-4326-8B72-04D630DD43DD}"/>
              </a:ext>
            </a:extLst>
          </p:cNvPr>
          <p:cNvSpPr txBox="1"/>
          <p:nvPr/>
        </p:nvSpPr>
        <p:spPr>
          <a:xfrm>
            <a:off x="4231057" y="5380259"/>
            <a:ext cx="5596788" cy="584775"/>
          </a:xfrm>
          <a:prstGeom prst="rect">
            <a:avLst/>
          </a:prstGeom>
          <a:noFill/>
        </p:spPr>
        <p:txBody>
          <a:bodyPr wrap="square" rtlCol="0">
            <a:spAutoFit/>
          </a:bodyPr>
          <a:lstStyle/>
          <a:p>
            <a:r>
              <a:rPr lang="en-AU" sz="3200" dirty="0"/>
              <a:t>Somatic recombination</a:t>
            </a:r>
          </a:p>
        </p:txBody>
      </p:sp>
      <p:sp>
        <p:nvSpPr>
          <p:cNvPr id="27" name="Partial Circle 26">
            <a:extLst>
              <a:ext uri="{FF2B5EF4-FFF2-40B4-BE49-F238E27FC236}">
                <a16:creationId xmlns:a16="http://schemas.microsoft.com/office/drawing/2014/main" id="{5AC3C8BF-77DC-4F62-83DB-87E399E4EAC9}"/>
              </a:ext>
            </a:extLst>
          </p:cNvPr>
          <p:cNvSpPr/>
          <p:nvPr/>
        </p:nvSpPr>
        <p:spPr>
          <a:xfrm rot="18720733">
            <a:off x="6759942" y="2428874"/>
            <a:ext cx="1119803" cy="1076313"/>
          </a:xfrm>
          <a:prstGeom prst="pi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53" name="TextBox 52">
            <a:extLst>
              <a:ext uri="{FF2B5EF4-FFF2-40B4-BE49-F238E27FC236}">
                <a16:creationId xmlns:a16="http://schemas.microsoft.com/office/drawing/2014/main" id="{63E94611-F13F-4B3A-8F9B-87B8ECD36264}"/>
              </a:ext>
            </a:extLst>
          </p:cNvPr>
          <p:cNvSpPr txBox="1"/>
          <p:nvPr/>
        </p:nvSpPr>
        <p:spPr>
          <a:xfrm>
            <a:off x="6759943" y="2840595"/>
            <a:ext cx="5596788" cy="584775"/>
          </a:xfrm>
          <a:prstGeom prst="rect">
            <a:avLst/>
          </a:prstGeom>
          <a:noFill/>
        </p:spPr>
        <p:txBody>
          <a:bodyPr wrap="square" rtlCol="0">
            <a:spAutoFit/>
          </a:bodyPr>
          <a:lstStyle/>
          <a:p>
            <a:r>
              <a:rPr lang="en-AU" sz="3200" dirty="0"/>
              <a:t>RAG </a:t>
            </a:r>
            <a:r>
              <a:rPr lang="en-AU" dirty="0"/>
              <a:t>(recombination activating genes – proteins)</a:t>
            </a:r>
            <a:endParaRPr lang="en-AU" sz="3200" dirty="0"/>
          </a:p>
        </p:txBody>
      </p:sp>
      <p:sp>
        <p:nvSpPr>
          <p:cNvPr id="54" name="TextBox 53">
            <a:extLst>
              <a:ext uri="{FF2B5EF4-FFF2-40B4-BE49-F238E27FC236}">
                <a16:creationId xmlns:a16="http://schemas.microsoft.com/office/drawing/2014/main" id="{98E17E88-02EB-45E8-B136-66F600036A70}"/>
              </a:ext>
            </a:extLst>
          </p:cNvPr>
          <p:cNvSpPr txBox="1"/>
          <p:nvPr/>
        </p:nvSpPr>
        <p:spPr>
          <a:xfrm>
            <a:off x="6759943" y="1957075"/>
            <a:ext cx="5596788" cy="584775"/>
          </a:xfrm>
          <a:prstGeom prst="rect">
            <a:avLst/>
          </a:prstGeom>
          <a:noFill/>
        </p:spPr>
        <p:txBody>
          <a:bodyPr wrap="square" rtlCol="0">
            <a:spAutoFit/>
          </a:bodyPr>
          <a:lstStyle/>
          <a:p>
            <a:r>
              <a:rPr lang="en-AU" sz="3200" dirty="0"/>
              <a:t>RSS </a:t>
            </a:r>
            <a:r>
              <a:rPr lang="en-AU" dirty="0"/>
              <a:t>(recombination signal sequences)</a:t>
            </a:r>
            <a:endParaRPr lang="en-AU" sz="3200" dirty="0"/>
          </a:p>
        </p:txBody>
      </p:sp>
      <p:cxnSp>
        <p:nvCxnSpPr>
          <p:cNvPr id="55" name="Straight Arrow Connector 54">
            <a:extLst>
              <a:ext uri="{FF2B5EF4-FFF2-40B4-BE49-F238E27FC236}">
                <a16:creationId xmlns:a16="http://schemas.microsoft.com/office/drawing/2014/main" id="{20AC2C60-710D-49D9-9061-EC6F69BB5A25}"/>
              </a:ext>
            </a:extLst>
          </p:cNvPr>
          <p:cNvCxnSpPr>
            <a:cxnSpLocks/>
          </p:cNvCxnSpPr>
          <p:nvPr/>
        </p:nvCxnSpPr>
        <p:spPr>
          <a:xfrm flipV="1">
            <a:off x="5649090" y="1657220"/>
            <a:ext cx="1584" cy="5730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0BAA1B8-4A2A-4F85-85F2-7DC063F186B6}"/>
              </a:ext>
            </a:extLst>
          </p:cNvPr>
          <p:cNvCxnSpPr>
            <a:cxnSpLocks/>
          </p:cNvCxnSpPr>
          <p:nvPr/>
        </p:nvCxnSpPr>
        <p:spPr>
          <a:xfrm flipV="1">
            <a:off x="5125665" y="1647855"/>
            <a:ext cx="1584" cy="5730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4FD44E4-08B4-4C01-90D9-32B85AFF30A8}"/>
              </a:ext>
            </a:extLst>
          </p:cNvPr>
          <p:cNvCxnSpPr>
            <a:cxnSpLocks/>
          </p:cNvCxnSpPr>
          <p:nvPr/>
        </p:nvCxnSpPr>
        <p:spPr>
          <a:xfrm flipV="1">
            <a:off x="4574361" y="1666555"/>
            <a:ext cx="1584" cy="5730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EE60237-C016-4580-9E57-039AA44E31AE}"/>
              </a:ext>
            </a:extLst>
          </p:cNvPr>
          <p:cNvCxnSpPr>
            <a:cxnSpLocks/>
          </p:cNvCxnSpPr>
          <p:nvPr/>
        </p:nvCxnSpPr>
        <p:spPr>
          <a:xfrm flipV="1">
            <a:off x="4047180" y="1635814"/>
            <a:ext cx="1584" cy="5730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35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3" grpId="0"/>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What happens after binding</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7F925AE-84DA-480D-ACBE-D5C84DBCDBBE}"/>
              </a:ext>
            </a:extLst>
          </p:cNvPr>
          <p:cNvGrpSpPr/>
          <p:nvPr/>
        </p:nvGrpSpPr>
        <p:grpSpPr>
          <a:xfrm>
            <a:off x="6299200"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7797609"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577D1116-7065-4AB6-AD6A-2BD455AC659E}"/>
              </a:ext>
            </a:extLst>
          </p:cNvPr>
          <p:cNvGrpSpPr/>
          <p:nvPr/>
        </p:nvGrpSpPr>
        <p:grpSpPr>
          <a:xfrm rot="3027752">
            <a:off x="5843995" y="3409500"/>
            <a:ext cx="986421" cy="1157416"/>
            <a:chOff x="7271754" y="5178072"/>
            <a:chExt cx="986421" cy="1157416"/>
          </a:xfrm>
        </p:grpSpPr>
        <p:grpSp>
          <p:nvGrpSpPr>
            <p:cNvPr id="41" name="Group 40">
              <a:extLst>
                <a:ext uri="{FF2B5EF4-FFF2-40B4-BE49-F238E27FC236}">
                  <a16:creationId xmlns:a16="http://schemas.microsoft.com/office/drawing/2014/main" id="{F6DE2603-B8F7-4325-BF35-441D424F07F2}"/>
                </a:ext>
              </a:extLst>
            </p:cNvPr>
            <p:cNvGrpSpPr/>
            <p:nvPr/>
          </p:nvGrpSpPr>
          <p:grpSpPr>
            <a:xfrm>
              <a:off x="7844029" y="5178072"/>
              <a:ext cx="414146" cy="1157416"/>
              <a:chOff x="7844029" y="5178072"/>
              <a:chExt cx="414146" cy="1157416"/>
            </a:xfrm>
          </p:grpSpPr>
          <p:cxnSp>
            <p:nvCxnSpPr>
              <p:cNvPr id="48" name="Straight Connector 47">
                <a:extLst>
                  <a:ext uri="{FF2B5EF4-FFF2-40B4-BE49-F238E27FC236}">
                    <a16:creationId xmlns:a16="http://schemas.microsoft.com/office/drawing/2014/main" id="{DF0042C6-BBAC-4344-999D-5BA1DBF516FB}"/>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A9C894F-82C2-4E95-AF57-DEA4F22F79A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6015F82-573D-4421-8937-30116E6927BD}"/>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2CD1C7D-B1B4-4A7E-9847-E4C70A5526F2}"/>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5F04386-9B64-4701-A10A-DFA0BC1D0B6A}"/>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159AE22-57C0-4572-939A-6BAD8D25224B}"/>
                </a:ext>
              </a:extLst>
            </p:cNvPr>
            <p:cNvGrpSpPr/>
            <p:nvPr/>
          </p:nvGrpSpPr>
          <p:grpSpPr>
            <a:xfrm flipH="1">
              <a:off x="7271754" y="5178072"/>
              <a:ext cx="414146" cy="1157416"/>
              <a:chOff x="7844029" y="5178072"/>
              <a:chExt cx="414146" cy="1157416"/>
            </a:xfrm>
          </p:grpSpPr>
          <p:cxnSp>
            <p:nvCxnSpPr>
              <p:cNvPr id="43" name="Straight Connector 42">
                <a:extLst>
                  <a:ext uri="{FF2B5EF4-FFF2-40B4-BE49-F238E27FC236}">
                    <a16:creationId xmlns:a16="http://schemas.microsoft.com/office/drawing/2014/main" id="{50C699C3-11D8-4863-8BF2-FBAC8A87A1E4}"/>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E60708-1C7B-4B91-AC35-1FB0C8B1B4A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44F8505-5BFA-46B8-834A-E99EA747E6D4}"/>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32A8805-24F7-4EE6-934B-70087F2B50A1}"/>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67F52B-8A38-4096-9079-49AD4E56AB83}"/>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EA353D4B-05BF-4FDB-852F-EEF5F5C557DE}"/>
              </a:ext>
            </a:extLst>
          </p:cNvPr>
          <p:cNvGrpSpPr/>
          <p:nvPr/>
        </p:nvGrpSpPr>
        <p:grpSpPr>
          <a:xfrm rot="18841702">
            <a:off x="9447768" y="3670012"/>
            <a:ext cx="986421" cy="1157416"/>
            <a:chOff x="7271754" y="5178072"/>
            <a:chExt cx="986421" cy="1157416"/>
          </a:xfrm>
        </p:grpSpPr>
        <p:grpSp>
          <p:nvGrpSpPr>
            <p:cNvPr id="54" name="Group 53">
              <a:extLst>
                <a:ext uri="{FF2B5EF4-FFF2-40B4-BE49-F238E27FC236}">
                  <a16:creationId xmlns:a16="http://schemas.microsoft.com/office/drawing/2014/main" id="{86A8F6C3-83BE-47AF-BEE5-CE9746EA6068}"/>
                </a:ext>
              </a:extLst>
            </p:cNvPr>
            <p:cNvGrpSpPr/>
            <p:nvPr/>
          </p:nvGrpSpPr>
          <p:grpSpPr>
            <a:xfrm>
              <a:off x="7844029" y="5178072"/>
              <a:ext cx="414146" cy="1157416"/>
              <a:chOff x="7844029" y="5178072"/>
              <a:chExt cx="414146" cy="1157416"/>
            </a:xfrm>
          </p:grpSpPr>
          <p:cxnSp>
            <p:nvCxnSpPr>
              <p:cNvPr id="61" name="Straight Connector 60">
                <a:extLst>
                  <a:ext uri="{FF2B5EF4-FFF2-40B4-BE49-F238E27FC236}">
                    <a16:creationId xmlns:a16="http://schemas.microsoft.com/office/drawing/2014/main" id="{0148E1AF-6C02-4A22-9ECD-D1605DEE6171}"/>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9DA22B-058C-41A1-817B-FF49A808B84D}"/>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D07410D-8F75-49DD-833D-197C037FE63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B5EB808-4F9B-4D8C-A2A5-C8CE2CA7A852}"/>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368AB6-E59F-49FB-9B84-23C022922134}"/>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C01AE2F6-ED6B-4E69-9766-B8389B184D29}"/>
                </a:ext>
              </a:extLst>
            </p:cNvPr>
            <p:cNvGrpSpPr/>
            <p:nvPr/>
          </p:nvGrpSpPr>
          <p:grpSpPr>
            <a:xfrm flipH="1">
              <a:off x="7271754" y="5178072"/>
              <a:ext cx="414146" cy="1157416"/>
              <a:chOff x="7844029" y="5178072"/>
              <a:chExt cx="414146" cy="1157416"/>
            </a:xfrm>
          </p:grpSpPr>
          <p:cxnSp>
            <p:nvCxnSpPr>
              <p:cNvPr id="56" name="Straight Connector 55">
                <a:extLst>
                  <a:ext uri="{FF2B5EF4-FFF2-40B4-BE49-F238E27FC236}">
                    <a16:creationId xmlns:a16="http://schemas.microsoft.com/office/drawing/2014/main" id="{942A8F35-2C31-46E7-9EF1-2ED04543A9C3}"/>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669B42-C77D-4677-B752-93C00DE10E1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801242-5B20-4813-B2CD-57E52A34A7FA}"/>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635F8A-B8FA-4F41-827E-97CE016C638D}"/>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2C82C9-C6F6-470B-88C7-9D19BFF582DD}"/>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8834867"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5341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FFD22B-0240-4752-9C91-199A9571D553}"/>
              </a:ext>
            </a:extLst>
          </p:cNvPr>
          <p:cNvPicPr>
            <a:picLocks noChangeAspect="1"/>
          </p:cNvPicPr>
          <p:nvPr/>
        </p:nvPicPr>
        <p:blipFill>
          <a:blip r:embed="rId2"/>
          <a:stretch>
            <a:fillRect/>
          </a:stretch>
        </p:blipFill>
        <p:spPr>
          <a:xfrm>
            <a:off x="1675783" y="261495"/>
            <a:ext cx="8840434" cy="6335009"/>
          </a:xfrm>
          <a:prstGeom prst="rect">
            <a:avLst/>
          </a:prstGeom>
        </p:spPr>
      </p:pic>
      <p:sp>
        <p:nvSpPr>
          <p:cNvPr id="8" name="Rectangle 7">
            <a:extLst>
              <a:ext uri="{FF2B5EF4-FFF2-40B4-BE49-F238E27FC236}">
                <a16:creationId xmlns:a16="http://schemas.microsoft.com/office/drawing/2014/main" id="{426178BD-F879-4280-84BF-2B30FAC96557}"/>
              </a:ext>
            </a:extLst>
          </p:cNvPr>
          <p:cNvSpPr/>
          <p:nvPr/>
        </p:nvSpPr>
        <p:spPr>
          <a:xfrm>
            <a:off x="7683500" y="6069454"/>
            <a:ext cx="3695700" cy="1054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 name="Group 3">
            <a:extLst>
              <a:ext uri="{FF2B5EF4-FFF2-40B4-BE49-F238E27FC236}">
                <a16:creationId xmlns:a16="http://schemas.microsoft.com/office/drawing/2014/main" id="{9A5681FF-AAFD-468E-BB30-C104B5D51B88}"/>
              </a:ext>
            </a:extLst>
          </p:cNvPr>
          <p:cNvGrpSpPr/>
          <p:nvPr/>
        </p:nvGrpSpPr>
        <p:grpSpPr>
          <a:xfrm rot="15238867">
            <a:off x="3424645" y="1785324"/>
            <a:ext cx="199409" cy="233976"/>
            <a:chOff x="7271754" y="5178072"/>
            <a:chExt cx="986421" cy="1157416"/>
          </a:xfrm>
        </p:grpSpPr>
        <p:grpSp>
          <p:nvGrpSpPr>
            <p:cNvPr id="5" name="Group 4">
              <a:extLst>
                <a:ext uri="{FF2B5EF4-FFF2-40B4-BE49-F238E27FC236}">
                  <a16:creationId xmlns:a16="http://schemas.microsoft.com/office/drawing/2014/main" id="{52E2A11E-56DD-4A20-B416-2FA3C6B2019E}"/>
                </a:ext>
              </a:extLst>
            </p:cNvPr>
            <p:cNvGrpSpPr/>
            <p:nvPr/>
          </p:nvGrpSpPr>
          <p:grpSpPr>
            <a:xfrm>
              <a:off x="7844029" y="5178072"/>
              <a:ext cx="414146" cy="1157416"/>
              <a:chOff x="7844029" y="5178072"/>
              <a:chExt cx="414146" cy="1157416"/>
            </a:xfrm>
          </p:grpSpPr>
          <p:cxnSp>
            <p:nvCxnSpPr>
              <p:cNvPr id="14" name="Straight Connector 13">
                <a:extLst>
                  <a:ext uri="{FF2B5EF4-FFF2-40B4-BE49-F238E27FC236}">
                    <a16:creationId xmlns:a16="http://schemas.microsoft.com/office/drawing/2014/main" id="{8FE25F24-2823-4790-B180-A74182EAF448}"/>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709245-03B2-4C87-BD3F-8E25E57DDD82}"/>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E20674-A10A-4050-8F75-9B0E045F2DDB}"/>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883D20-5324-40E2-94D4-D728590B04AA}"/>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75F80C-154F-4986-A8FE-919E913F9392}"/>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115AC56-37BE-4B56-9368-D6295244C2D6}"/>
                </a:ext>
              </a:extLst>
            </p:cNvPr>
            <p:cNvGrpSpPr/>
            <p:nvPr/>
          </p:nvGrpSpPr>
          <p:grpSpPr>
            <a:xfrm flipH="1">
              <a:off x="7271754" y="5178072"/>
              <a:ext cx="414146" cy="1157416"/>
              <a:chOff x="7844029" y="5178072"/>
              <a:chExt cx="414146" cy="1157416"/>
            </a:xfrm>
          </p:grpSpPr>
          <p:cxnSp>
            <p:nvCxnSpPr>
              <p:cNvPr id="9" name="Straight Connector 8">
                <a:extLst>
                  <a:ext uri="{FF2B5EF4-FFF2-40B4-BE49-F238E27FC236}">
                    <a16:creationId xmlns:a16="http://schemas.microsoft.com/office/drawing/2014/main" id="{A6B27A33-1EB4-497A-914F-502924CD9B5C}"/>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840743-E5F1-461B-A8CB-A2981BEACD6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3F49F1-20A8-48A4-8678-DD1DBCA18D9D}"/>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9F914C-FCFF-495C-A543-D4786E7E87D6}"/>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6A0586-999E-45D2-A8B8-7BD4D717735E}"/>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1B5B453-E0DE-4C42-9B10-F35CB4A9F433}"/>
              </a:ext>
            </a:extLst>
          </p:cNvPr>
          <p:cNvGrpSpPr/>
          <p:nvPr/>
        </p:nvGrpSpPr>
        <p:grpSpPr>
          <a:xfrm rot="9007832">
            <a:off x="3842317" y="2028570"/>
            <a:ext cx="199409" cy="233976"/>
            <a:chOff x="7271754" y="5178072"/>
            <a:chExt cx="986421" cy="1157416"/>
          </a:xfrm>
        </p:grpSpPr>
        <p:grpSp>
          <p:nvGrpSpPr>
            <p:cNvPr id="20" name="Group 19">
              <a:extLst>
                <a:ext uri="{FF2B5EF4-FFF2-40B4-BE49-F238E27FC236}">
                  <a16:creationId xmlns:a16="http://schemas.microsoft.com/office/drawing/2014/main" id="{D8C825F9-5033-4124-939A-9FA37139CD97}"/>
                </a:ext>
              </a:extLst>
            </p:cNvPr>
            <p:cNvGrpSpPr/>
            <p:nvPr/>
          </p:nvGrpSpPr>
          <p:grpSpPr>
            <a:xfrm>
              <a:off x="7844029" y="5178072"/>
              <a:ext cx="414146" cy="1157416"/>
              <a:chOff x="7844029" y="5178072"/>
              <a:chExt cx="414146" cy="1157416"/>
            </a:xfrm>
          </p:grpSpPr>
          <p:cxnSp>
            <p:nvCxnSpPr>
              <p:cNvPr id="27" name="Straight Connector 26">
                <a:extLst>
                  <a:ext uri="{FF2B5EF4-FFF2-40B4-BE49-F238E27FC236}">
                    <a16:creationId xmlns:a16="http://schemas.microsoft.com/office/drawing/2014/main" id="{64D4CF39-2796-4E8E-956E-5905A116AD6D}"/>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41A4EC8-DBF0-4C11-A2BA-0D52DA463E78}"/>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7FD262-646E-4C85-8707-FDDC744ACC2C}"/>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53C868-F2D3-4C71-8992-74BD16EF76F3}"/>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127196-5552-457E-A4FC-C60DB2BEFDC4}"/>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A7CA92E-EDFC-42E6-9837-5D0F17AD056D}"/>
                </a:ext>
              </a:extLst>
            </p:cNvPr>
            <p:cNvGrpSpPr/>
            <p:nvPr/>
          </p:nvGrpSpPr>
          <p:grpSpPr>
            <a:xfrm flipH="1">
              <a:off x="7271754" y="5178072"/>
              <a:ext cx="414146" cy="1157416"/>
              <a:chOff x="7844029" y="5178072"/>
              <a:chExt cx="414146" cy="1157416"/>
            </a:xfrm>
          </p:grpSpPr>
          <p:cxnSp>
            <p:nvCxnSpPr>
              <p:cNvPr id="22" name="Straight Connector 21">
                <a:extLst>
                  <a:ext uri="{FF2B5EF4-FFF2-40B4-BE49-F238E27FC236}">
                    <a16:creationId xmlns:a16="http://schemas.microsoft.com/office/drawing/2014/main" id="{F73AA72E-EA39-491F-A215-2229F936FA70}"/>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F9F2F6-94FF-48B5-91AC-992E1D8E9A5F}"/>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DF86B6-0BE2-4426-9741-C76D5E0840D6}"/>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E63CCF-3AF7-44F7-98D3-AEAF2495BBFA}"/>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E0D11B-BFAF-49FD-99EE-9CCB7A3E1570}"/>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CF72C51E-8BF4-4C49-BDD3-5C4E979D9867}"/>
              </a:ext>
            </a:extLst>
          </p:cNvPr>
          <p:cNvGrpSpPr/>
          <p:nvPr/>
        </p:nvGrpSpPr>
        <p:grpSpPr>
          <a:xfrm rot="4790666">
            <a:off x="3980865" y="1640619"/>
            <a:ext cx="199409" cy="233976"/>
            <a:chOff x="7271754" y="5178072"/>
            <a:chExt cx="986421" cy="1157416"/>
          </a:xfrm>
        </p:grpSpPr>
        <p:grpSp>
          <p:nvGrpSpPr>
            <p:cNvPr id="33" name="Group 32">
              <a:extLst>
                <a:ext uri="{FF2B5EF4-FFF2-40B4-BE49-F238E27FC236}">
                  <a16:creationId xmlns:a16="http://schemas.microsoft.com/office/drawing/2014/main" id="{0E616AB2-B176-4A9A-82DF-290F075AFE5A}"/>
                </a:ext>
              </a:extLst>
            </p:cNvPr>
            <p:cNvGrpSpPr/>
            <p:nvPr/>
          </p:nvGrpSpPr>
          <p:grpSpPr>
            <a:xfrm>
              <a:off x="7844029" y="5178072"/>
              <a:ext cx="414146" cy="1157416"/>
              <a:chOff x="7844029" y="5178072"/>
              <a:chExt cx="414146" cy="1157416"/>
            </a:xfrm>
          </p:grpSpPr>
          <p:cxnSp>
            <p:nvCxnSpPr>
              <p:cNvPr id="40" name="Straight Connector 39">
                <a:extLst>
                  <a:ext uri="{FF2B5EF4-FFF2-40B4-BE49-F238E27FC236}">
                    <a16:creationId xmlns:a16="http://schemas.microsoft.com/office/drawing/2014/main" id="{BD6D9965-EB24-4E71-895F-C5C7220C96DD}"/>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D180555-43F4-4994-A8E3-0AE16C832C05}"/>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176AAED-BB6A-4A4E-9F6F-6275099B8CF5}"/>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3C4A5AE-534D-49E6-AC6F-4FBA7C540BB0}"/>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FE7281A-852E-4EC4-AB04-D005325BD939}"/>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6B321D5-0B17-4562-9D10-B9B755D91FFA}"/>
                </a:ext>
              </a:extLst>
            </p:cNvPr>
            <p:cNvGrpSpPr/>
            <p:nvPr/>
          </p:nvGrpSpPr>
          <p:grpSpPr>
            <a:xfrm flipH="1">
              <a:off x="7271754" y="5178072"/>
              <a:ext cx="414146" cy="1157416"/>
              <a:chOff x="7844029" y="5178072"/>
              <a:chExt cx="414146" cy="1157416"/>
            </a:xfrm>
          </p:grpSpPr>
          <p:cxnSp>
            <p:nvCxnSpPr>
              <p:cNvPr id="35" name="Straight Connector 34">
                <a:extLst>
                  <a:ext uri="{FF2B5EF4-FFF2-40B4-BE49-F238E27FC236}">
                    <a16:creationId xmlns:a16="http://schemas.microsoft.com/office/drawing/2014/main" id="{2CA607E7-DDF5-4608-97FC-8F21826A70DC}"/>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9E089DF-EAB3-402F-8D26-9CE8484C724E}"/>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45EE1B-464D-4B94-82E1-6442AE47ABA8}"/>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D0899E-CD4D-46F7-B3D5-D6F19094E4AB}"/>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F77158-35EA-4C89-9797-622EE96CC026}"/>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9467317D-6C98-4B98-B57E-4706E8164EE2}"/>
              </a:ext>
            </a:extLst>
          </p:cNvPr>
          <p:cNvGrpSpPr/>
          <p:nvPr/>
        </p:nvGrpSpPr>
        <p:grpSpPr>
          <a:xfrm rot="10800000">
            <a:off x="5315929" y="748074"/>
            <a:ext cx="407838" cy="478536"/>
            <a:chOff x="7271754" y="5178072"/>
            <a:chExt cx="986421" cy="1157416"/>
          </a:xfrm>
        </p:grpSpPr>
        <p:grpSp>
          <p:nvGrpSpPr>
            <p:cNvPr id="46" name="Group 45">
              <a:extLst>
                <a:ext uri="{FF2B5EF4-FFF2-40B4-BE49-F238E27FC236}">
                  <a16:creationId xmlns:a16="http://schemas.microsoft.com/office/drawing/2014/main" id="{04003719-1A81-4E62-A264-2E4F778BA127}"/>
                </a:ext>
              </a:extLst>
            </p:cNvPr>
            <p:cNvGrpSpPr/>
            <p:nvPr/>
          </p:nvGrpSpPr>
          <p:grpSpPr>
            <a:xfrm>
              <a:off x="7844029" y="5178072"/>
              <a:ext cx="414146" cy="1157416"/>
              <a:chOff x="7844029" y="5178072"/>
              <a:chExt cx="414146" cy="1157416"/>
            </a:xfrm>
          </p:grpSpPr>
          <p:cxnSp>
            <p:nvCxnSpPr>
              <p:cNvPr id="53" name="Straight Connector 52">
                <a:extLst>
                  <a:ext uri="{FF2B5EF4-FFF2-40B4-BE49-F238E27FC236}">
                    <a16:creationId xmlns:a16="http://schemas.microsoft.com/office/drawing/2014/main" id="{FCDA2B69-1A01-4B68-BFF8-61A34192CB2A}"/>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875E9FE-C7D0-4A72-8329-EBFE2CE7AE2E}"/>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3D6A20-6F32-40CD-A270-28C7262517CB}"/>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7F58DC-54A7-462E-9F93-71A347D6683A}"/>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E3556A-3F23-476F-A33A-A3FE9A6442D6}"/>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C442262-6532-4EA5-BBAE-2DA57858E424}"/>
                </a:ext>
              </a:extLst>
            </p:cNvPr>
            <p:cNvGrpSpPr/>
            <p:nvPr/>
          </p:nvGrpSpPr>
          <p:grpSpPr>
            <a:xfrm flipH="1">
              <a:off x="7271754" y="5178072"/>
              <a:ext cx="414146" cy="1157416"/>
              <a:chOff x="7844029" y="5178072"/>
              <a:chExt cx="414146" cy="1157416"/>
            </a:xfrm>
          </p:grpSpPr>
          <p:cxnSp>
            <p:nvCxnSpPr>
              <p:cNvPr id="48" name="Straight Connector 47">
                <a:extLst>
                  <a:ext uri="{FF2B5EF4-FFF2-40B4-BE49-F238E27FC236}">
                    <a16:creationId xmlns:a16="http://schemas.microsoft.com/office/drawing/2014/main" id="{1BB08F62-CDA4-47FC-AA67-9E4742F99242}"/>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A78A88-6B7A-4283-9D46-DABA64F33593}"/>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D01148-078C-43A1-9F4D-C5D2818F99CF}"/>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7176DFD-85B0-41EC-9FF7-A6F95AA55D46}"/>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278C885-D662-405F-B1F4-AD24A816860B}"/>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a:extLst>
              <a:ext uri="{FF2B5EF4-FFF2-40B4-BE49-F238E27FC236}">
                <a16:creationId xmlns:a16="http://schemas.microsoft.com/office/drawing/2014/main" id="{42851DED-A474-41D0-A104-247EFE8683DA}"/>
              </a:ext>
            </a:extLst>
          </p:cNvPr>
          <p:cNvGrpSpPr/>
          <p:nvPr/>
        </p:nvGrpSpPr>
        <p:grpSpPr>
          <a:xfrm rot="10800000">
            <a:off x="1782154" y="720716"/>
            <a:ext cx="407838" cy="478536"/>
            <a:chOff x="7271754" y="5178072"/>
            <a:chExt cx="986421" cy="1157416"/>
          </a:xfrm>
        </p:grpSpPr>
        <p:grpSp>
          <p:nvGrpSpPr>
            <p:cNvPr id="60" name="Group 59">
              <a:extLst>
                <a:ext uri="{FF2B5EF4-FFF2-40B4-BE49-F238E27FC236}">
                  <a16:creationId xmlns:a16="http://schemas.microsoft.com/office/drawing/2014/main" id="{40A4B61E-1588-476A-AD80-85C051DE98D5}"/>
                </a:ext>
              </a:extLst>
            </p:cNvPr>
            <p:cNvGrpSpPr/>
            <p:nvPr/>
          </p:nvGrpSpPr>
          <p:grpSpPr>
            <a:xfrm>
              <a:off x="7844029" y="5178072"/>
              <a:ext cx="414146" cy="1157416"/>
              <a:chOff x="7844029" y="5178072"/>
              <a:chExt cx="414146" cy="1157416"/>
            </a:xfrm>
          </p:grpSpPr>
          <p:cxnSp>
            <p:nvCxnSpPr>
              <p:cNvPr id="67" name="Straight Connector 66">
                <a:extLst>
                  <a:ext uri="{FF2B5EF4-FFF2-40B4-BE49-F238E27FC236}">
                    <a16:creationId xmlns:a16="http://schemas.microsoft.com/office/drawing/2014/main" id="{AE817341-D1AF-48D8-BE50-63B543BE79AD}"/>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0D53787-6BEA-4384-AAB1-0A21421FBADB}"/>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9607674-9CF6-476D-B728-7D30BD807FE6}"/>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B8325A8-BBAA-4711-B361-8F0D46760BD4}"/>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CC7A3C7-8852-4D67-94FA-7DA58F23BA23}"/>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ADFE58D8-7AAE-4F13-8254-1BA5A051BD2C}"/>
                </a:ext>
              </a:extLst>
            </p:cNvPr>
            <p:cNvGrpSpPr/>
            <p:nvPr/>
          </p:nvGrpSpPr>
          <p:grpSpPr>
            <a:xfrm flipH="1">
              <a:off x="7271754" y="5178072"/>
              <a:ext cx="414146" cy="1157416"/>
              <a:chOff x="7844029" y="5178072"/>
              <a:chExt cx="414146" cy="1157416"/>
            </a:xfrm>
          </p:grpSpPr>
          <p:cxnSp>
            <p:nvCxnSpPr>
              <p:cNvPr id="62" name="Straight Connector 61">
                <a:extLst>
                  <a:ext uri="{FF2B5EF4-FFF2-40B4-BE49-F238E27FC236}">
                    <a16:creationId xmlns:a16="http://schemas.microsoft.com/office/drawing/2014/main" id="{474D1C34-A75A-4DB7-9D78-0BF581327BA0}"/>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D31ECD1-11F9-4D3A-97C4-5FD0470A4754}"/>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9FDEE58-13AF-4F91-A350-9AD1E6343CE0}"/>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A6500D-0968-4C3A-897F-E0A797229248}"/>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FD37B8D-3A5C-4A79-AE84-FCD2EE1CF8A7}"/>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72" name="Group 71">
            <a:extLst>
              <a:ext uri="{FF2B5EF4-FFF2-40B4-BE49-F238E27FC236}">
                <a16:creationId xmlns:a16="http://schemas.microsoft.com/office/drawing/2014/main" id="{F283B998-EB53-48C3-B20F-D687FB9EBDDB}"/>
              </a:ext>
            </a:extLst>
          </p:cNvPr>
          <p:cNvGrpSpPr/>
          <p:nvPr/>
        </p:nvGrpSpPr>
        <p:grpSpPr>
          <a:xfrm rot="10800000">
            <a:off x="9602179" y="777242"/>
            <a:ext cx="407838" cy="478536"/>
            <a:chOff x="7271754" y="5178072"/>
            <a:chExt cx="986421" cy="1157416"/>
          </a:xfrm>
        </p:grpSpPr>
        <p:grpSp>
          <p:nvGrpSpPr>
            <p:cNvPr id="73" name="Group 72">
              <a:extLst>
                <a:ext uri="{FF2B5EF4-FFF2-40B4-BE49-F238E27FC236}">
                  <a16:creationId xmlns:a16="http://schemas.microsoft.com/office/drawing/2014/main" id="{E5BBF419-1B96-4987-BEA7-F68529AA8468}"/>
                </a:ext>
              </a:extLst>
            </p:cNvPr>
            <p:cNvGrpSpPr/>
            <p:nvPr/>
          </p:nvGrpSpPr>
          <p:grpSpPr>
            <a:xfrm>
              <a:off x="7844029" y="5178072"/>
              <a:ext cx="414146" cy="1157416"/>
              <a:chOff x="7844029" y="5178072"/>
              <a:chExt cx="414146" cy="1157416"/>
            </a:xfrm>
          </p:grpSpPr>
          <p:cxnSp>
            <p:nvCxnSpPr>
              <p:cNvPr id="80" name="Straight Connector 79">
                <a:extLst>
                  <a:ext uri="{FF2B5EF4-FFF2-40B4-BE49-F238E27FC236}">
                    <a16:creationId xmlns:a16="http://schemas.microsoft.com/office/drawing/2014/main" id="{4EBA2DB9-CEF8-4EB6-B67E-98E9D5290EDB}"/>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6FAD794-A970-4948-9689-D100A6A6CDA7}"/>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39AA981-7D94-43A5-8A6E-FE29273E821D}"/>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8741F1A-7F1B-4267-B224-B3C42316069F}"/>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311EEF1-CD37-45F9-AD3D-3AEBFAFD4262}"/>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5D06A291-640B-44EC-A812-219A6CA6AA97}"/>
                </a:ext>
              </a:extLst>
            </p:cNvPr>
            <p:cNvGrpSpPr/>
            <p:nvPr/>
          </p:nvGrpSpPr>
          <p:grpSpPr>
            <a:xfrm flipH="1">
              <a:off x="7271754" y="5178072"/>
              <a:ext cx="414146" cy="1157416"/>
              <a:chOff x="7844029" y="5178072"/>
              <a:chExt cx="414146" cy="1157416"/>
            </a:xfrm>
          </p:grpSpPr>
          <p:cxnSp>
            <p:nvCxnSpPr>
              <p:cNvPr id="75" name="Straight Connector 74">
                <a:extLst>
                  <a:ext uri="{FF2B5EF4-FFF2-40B4-BE49-F238E27FC236}">
                    <a16:creationId xmlns:a16="http://schemas.microsoft.com/office/drawing/2014/main" id="{A74459F1-F566-4186-8ECA-AD820BE975A2}"/>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7B05A58-F054-4DED-BA64-15E10A8B2357}"/>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BB3F620-7647-433C-8EFD-467C19BCD6BA}"/>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3A5CDF9-093F-4C6F-A8C9-C1EB603186E3}"/>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EAC1C53-5F18-4863-BA86-2B5340CEFE85}"/>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75304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a:xfrm>
            <a:off x="897627" y="310310"/>
            <a:ext cx="9013112" cy="504056"/>
          </a:xfrm>
        </p:spPr>
        <p:txBody>
          <a:bodyPr>
            <a:normAutofit fontScale="90000"/>
          </a:bodyPr>
          <a:lstStyle/>
          <a:p>
            <a:pPr eaLnBrk="1" hangingPunct="1"/>
            <a:r>
              <a:rPr lang="en-AU" altLang="en-US" dirty="0">
                <a:solidFill>
                  <a:srgbClr val="C00000"/>
                </a:solidFill>
                <a:latin typeface="Arial" charset="0"/>
              </a:rPr>
              <a:t>Organisation of immune defences</a:t>
            </a:r>
            <a:endParaRPr lang="en-AU" altLang="en-US" b="1" dirty="0">
              <a:solidFill>
                <a:srgbClr val="C00000"/>
              </a:solidFill>
              <a:latin typeface="Arial" charset="0"/>
            </a:endParaRPr>
          </a:p>
        </p:txBody>
      </p:sp>
      <p:sp>
        <p:nvSpPr>
          <p:cNvPr id="6" name="Rounded Rectangle 5"/>
          <p:cNvSpPr/>
          <p:nvPr/>
        </p:nvSpPr>
        <p:spPr bwMode="auto">
          <a:xfrm>
            <a:off x="1171526" y="2625132"/>
            <a:ext cx="6553092" cy="914400"/>
          </a:xfrm>
          <a:prstGeom prst="roundRect">
            <a:avLst/>
          </a:prstGeom>
          <a:solidFill>
            <a:srgbClr val="9E0000">
              <a:alpha val="92157"/>
            </a:srgbClr>
          </a:solidFill>
          <a:ln w="9525" cap="flat" cmpd="sng" algn="ctr">
            <a:solidFill>
              <a:schemeClr val="tx1"/>
            </a:solidFill>
            <a:prstDash val="solid"/>
            <a:round/>
            <a:headEnd type="none" w="med" len="med"/>
            <a:tailEnd type="none" w="med" len="med"/>
          </a:ln>
          <a:effectLst/>
        </p:spPr>
        <p:txBody>
          <a:bodyPr/>
          <a:lstStyle/>
          <a:p>
            <a:pPr algn="ctr">
              <a:defRPr/>
            </a:pPr>
            <a:r>
              <a:rPr lang="en-AU" sz="2000" b="1" dirty="0">
                <a:solidFill>
                  <a:schemeClr val="bg1"/>
                </a:solidFill>
              </a:rPr>
              <a:t>Innate</a:t>
            </a:r>
          </a:p>
          <a:p>
            <a:pPr algn="ctr">
              <a:defRPr/>
            </a:pPr>
            <a:r>
              <a:rPr lang="en-AU" sz="2400" b="1" dirty="0">
                <a:solidFill>
                  <a:schemeClr val="bg1"/>
                </a:solidFill>
              </a:rPr>
              <a:t>(</a:t>
            </a:r>
            <a:r>
              <a:rPr lang="en-AU" sz="2000" b="1" dirty="0">
                <a:solidFill>
                  <a:schemeClr val="bg1"/>
                </a:solidFill>
              </a:rPr>
              <a:t>non-specific</a:t>
            </a:r>
            <a:r>
              <a:rPr lang="en-AU" sz="2400" b="1" dirty="0">
                <a:solidFill>
                  <a:schemeClr val="bg1"/>
                </a:solidFill>
              </a:rPr>
              <a:t>)</a:t>
            </a:r>
          </a:p>
        </p:txBody>
      </p:sp>
      <p:sp>
        <p:nvSpPr>
          <p:cNvPr id="10" name="Rounded Rectangle 9"/>
          <p:cNvSpPr/>
          <p:nvPr/>
        </p:nvSpPr>
        <p:spPr bwMode="auto">
          <a:xfrm>
            <a:off x="1171526" y="1947753"/>
            <a:ext cx="6553093" cy="504056"/>
          </a:xfrm>
          <a:prstGeom prst="roundRect">
            <a:avLst/>
          </a:prstGeom>
          <a:solidFill>
            <a:schemeClr val="accent3">
              <a:lumMod val="75000"/>
              <a:alpha val="92157"/>
            </a:schemeClr>
          </a:solidFill>
          <a:ln w="9525" cap="flat" cmpd="sng" algn="ctr">
            <a:solidFill>
              <a:schemeClr val="tx1"/>
            </a:solidFill>
            <a:prstDash val="solid"/>
            <a:round/>
            <a:headEnd type="none" w="med" len="med"/>
            <a:tailEnd type="none" w="med" len="med"/>
          </a:ln>
          <a:effectLst/>
        </p:spPr>
        <p:txBody>
          <a:bodyPr/>
          <a:lstStyle/>
          <a:p>
            <a:pPr algn="ctr">
              <a:defRPr/>
            </a:pPr>
            <a:r>
              <a:rPr lang="en-AU" sz="2400" b="1" dirty="0">
                <a:solidFill>
                  <a:schemeClr val="bg1"/>
                </a:solidFill>
              </a:rPr>
              <a:t>Barriers</a:t>
            </a:r>
            <a:endParaRPr lang="en-AU" b="1" dirty="0">
              <a:solidFill>
                <a:schemeClr val="bg1"/>
              </a:solidFill>
            </a:endParaRPr>
          </a:p>
        </p:txBody>
      </p:sp>
      <p:sp>
        <p:nvSpPr>
          <p:cNvPr id="11" name="Rounded Rectangle 10"/>
          <p:cNvSpPr/>
          <p:nvPr/>
        </p:nvSpPr>
        <p:spPr bwMode="auto">
          <a:xfrm>
            <a:off x="1171525" y="4389064"/>
            <a:ext cx="6553091" cy="914400"/>
          </a:xfrm>
          <a:prstGeom prst="roundRect">
            <a:avLst/>
          </a:prstGeom>
          <a:solidFill>
            <a:schemeClr val="accent6">
              <a:lumMod val="50000"/>
              <a:alpha val="92157"/>
            </a:schemeClr>
          </a:solidFill>
          <a:ln w="9525" cap="flat" cmpd="sng" algn="ctr">
            <a:solidFill>
              <a:schemeClr val="tx1"/>
            </a:solidFill>
            <a:prstDash val="solid"/>
            <a:round/>
            <a:headEnd type="none" w="med" len="med"/>
            <a:tailEnd type="none" w="med" len="med"/>
          </a:ln>
          <a:effectLst/>
        </p:spPr>
        <p:txBody>
          <a:bodyPr/>
          <a:lstStyle/>
          <a:p>
            <a:pPr algn="ctr">
              <a:defRPr/>
            </a:pPr>
            <a:r>
              <a:rPr lang="en-AU" b="1" dirty="0">
                <a:solidFill>
                  <a:schemeClr val="bg1"/>
                </a:solidFill>
              </a:rPr>
              <a:t>Adaptive</a:t>
            </a:r>
          </a:p>
          <a:p>
            <a:pPr algn="ctr">
              <a:defRPr/>
            </a:pPr>
            <a:r>
              <a:rPr lang="en-AU" b="1" dirty="0">
                <a:solidFill>
                  <a:schemeClr val="bg1"/>
                </a:solidFill>
              </a:rPr>
              <a:t>(specific)</a:t>
            </a:r>
          </a:p>
        </p:txBody>
      </p:sp>
      <p:cxnSp>
        <p:nvCxnSpPr>
          <p:cNvPr id="5" name="Straight Arrow Connector 4"/>
          <p:cNvCxnSpPr>
            <a:cxnSpLocks/>
            <a:stCxn id="6" idx="2"/>
            <a:endCxn id="11" idx="0"/>
          </p:cNvCxnSpPr>
          <p:nvPr/>
        </p:nvCxnSpPr>
        <p:spPr>
          <a:xfrm flipH="1">
            <a:off x="4448071" y="3539532"/>
            <a:ext cx="1" cy="849532"/>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pic>
        <p:nvPicPr>
          <p:cNvPr id="1026" name="Picture 2" descr="Skin: Structure and function explained">
            <a:extLst>
              <a:ext uri="{FF2B5EF4-FFF2-40B4-BE49-F238E27FC236}">
                <a16:creationId xmlns:a16="http://schemas.microsoft.com/office/drawing/2014/main" id="{177A93F1-E6AA-4F66-B862-E65A5A7E0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0504" y="895212"/>
            <a:ext cx="2380469" cy="16490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30 M1a1 Tank GIFs | Find the best GIF on Gfycat">
            <a:extLst>
              <a:ext uri="{FF2B5EF4-FFF2-40B4-BE49-F238E27FC236}">
                <a16:creationId xmlns:a16="http://schemas.microsoft.com/office/drawing/2014/main" id="{0ABF7132-DE11-4226-99C9-C459AA5637B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63851" y="2451809"/>
            <a:ext cx="2493774" cy="1404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ote of the Day | Dead Homer Society">
            <a:extLst>
              <a:ext uri="{FF2B5EF4-FFF2-40B4-BE49-F238E27FC236}">
                <a16:creationId xmlns:a16="http://schemas.microsoft.com/office/drawing/2014/main" id="{A83F178C-139C-4E99-94D5-11AD773EE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076" y="4100883"/>
            <a:ext cx="4155683" cy="155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FD3FB0-C339-4EF7-9B81-2CCC687B4B30}"/>
              </a:ext>
            </a:extLst>
          </p:cNvPr>
          <p:cNvPicPr>
            <a:picLocks noChangeAspect="1"/>
          </p:cNvPicPr>
          <p:nvPr/>
        </p:nvPicPr>
        <p:blipFill>
          <a:blip r:embed="rId2"/>
          <a:stretch>
            <a:fillRect/>
          </a:stretch>
        </p:blipFill>
        <p:spPr>
          <a:xfrm>
            <a:off x="1609269" y="222593"/>
            <a:ext cx="9068711" cy="6412814"/>
          </a:xfrm>
          <a:prstGeom prst="rect">
            <a:avLst/>
          </a:prstGeom>
        </p:spPr>
      </p:pic>
      <p:sp>
        <p:nvSpPr>
          <p:cNvPr id="6" name="Rectangle 5">
            <a:extLst>
              <a:ext uri="{FF2B5EF4-FFF2-40B4-BE49-F238E27FC236}">
                <a16:creationId xmlns:a16="http://schemas.microsoft.com/office/drawing/2014/main" id="{933878BA-8800-49FA-BEEA-85841165D393}"/>
              </a:ext>
            </a:extLst>
          </p:cNvPr>
          <p:cNvSpPr/>
          <p:nvPr/>
        </p:nvSpPr>
        <p:spPr>
          <a:xfrm>
            <a:off x="7754329" y="5803900"/>
            <a:ext cx="3695700" cy="1054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 name="Group 3">
            <a:extLst>
              <a:ext uri="{FF2B5EF4-FFF2-40B4-BE49-F238E27FC236}">
                <a16:creationId xmlns:a16="http://schemas.microsoft.com/office/drawing/2014/main" id="{F917A7EA-E51D-4752-AA63-29B156A472C9}"/>
              </a:ext>
            </a:extLst>
          </p:cNvPr>
          <p:cNvGrpSpPr/>
          <p:nvPr/>
        </p:nvGrpSpPr>
        <p:grpSpPr>
          <a:xfrm rot="15238867">
            <a:off x="3424645" y="1785324"/>
            <a:ext cx="199409" cy="233976"/>
            <a:chOff x="7271754" y="5178072"/>
            <a:chExt cx="986421" cy="1157416"/>
          </a:xfrm>
        </p:grpSpPr>
        <p:grpSp>
          <p:nvGrpSpPr>
            <p:cNvPr id="7" name="Group 6">
              <a:extLst>
                <a:ext uri="{FF2B5EF4-FFF2-40B4-BE49-F238E27FC236}">
                  <a16:creationId xmlns:a16="http://schemas.microsoft.com/office/drawing/2014/main" id="{A42FB921-473D-45B0-9E6C-86BD5E95D310}"/>
                </a:ext>
              </a:extLst>
            </p:cNvPr>
            <p:cNvGrpSpPr/>
            <p:nvPr/>
          </p:nvGrpSpPr>
          <p:grpSpPr>
            <a:xfrm>
              <a:off x="7844029" y="5178072"/>
              <a:ext cx="414146" cy="1157416"/>
              <a:chOff x="7844029" y="5178072"/>
              <a:chExt cx="414146" cy="1157416"/>
            </a:xfrm>
          </p:grpSpPr>
          <p:cxnSp>
            <p:nvCxnSpPr>
              <p:cNvPr id="14" name="Straight Connector 13">
                <a:extLst>
                  <a:ext uri="{FF2B5EF4-FFF2-40B4-BE49-F238E27FC236}">
                    <a16:creationId xmlns:a16="http://schemas.microsoft.com/office/drawing/2014/main" id="{92F85ABA-A62C-49A3-BFF4-33EC263C13A8}"/>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D2DD8F-138F-4406-B36E-228C4359639D}"/>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8C3C3A-E113-4137-93F4-567A5160C478}"/>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A7502D-9DDB-4DE8-A2E9-3FC765072714}"/>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EB809D8-84AC-4F61-A81D-50F3E28E8A20}"/>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0A83403-F846-4F1C-9713-68668144093C}"/>
                </a:ext>
              </a:extLst>
            </p:cNvPr>
            <p:cNvGrpSpPr/>
            <p:nvPr/>
          </p:nvGrpSpPr>
          <p:grpSpPr>
            <a:xfrm flipH="1">
              <a:off x="7271754" y="5178072"/>
              <a:ext cx="414146" cy="1157416"/>
              <a:chOff x="7844029" y="5178072"/>
              <a:chExt cx="414146" cy="1157416"/>
            </a:xfrm>
          </p:grpSpPr>
          <p:cxnSp>
            <p:nvCxnSpPr>
              <p:cNvPr id="9" name="Straight Connector 8">
                <a:extLst>
                  <a:ext uri="{FF2B5EF4-FFF2-40B4-BE49-F238E27FC236}">
                    <a16:creationId xmlns:a16="http://schemas.microsoft.com/office/drawing/2014/main" id="{B7296FF7-C1E9-4B0E-A8CC-B981EF761E5A}"/>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9AED0A-3767-45DD-8077-FF5E68E7684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755731-B5DB-49A7-A903-19B38DE5E6B2}"/>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EF334C-0031-4466-A7AF-89D1FDA0C60E}"/>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5861DA-C556-4056-B560-47754982305C}"/>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4F9DC75-9806-4F9B-A923-1BD2CCDD851C}"/>
              </a:ext>
            </a:extLst>
          </p:cNvPr>
          <p:cNvGrpSpPr/>
          <p:nvPr/>
        </p:nvGrpSpPr>
        <p:grpSpPr>
          <a:xfrm rot="9007832">
            <a:off x="3842317" y="2028570"/>
            <a:ext cx="199409" cy="233976"/>
            <a:chOff x="7271754" y="5178072"/>
            <a:chExt cx="986421" cy="1157416"/>
          </a:xfrm>
        </p:grpSpPr>
        <p:grpSp>
          <p:nvGrpSpPr>
            <p:cNvPr id="20" name="Group 19">
              <a:extLst>
                <a:ext uri="{FF2B5EF4-FFF2-40B4-BE49-F238E27FC236}">
                  <a16:creationId xmlns:a16="http://schemas.microsoft.com/office/drawing/2014/main" id="{6B1EA448-C69F-4406-9F28-1083730567A6}"/>
                </a:ext>
              </a:extLst>
            </p:cNvPr>
            <p:cNvGrpSpPr/>
            <p:nvPr/>
          </p:nvGrpSpPr>
          <p:grpSpPr>
            <a:xfrm>
              <a:off x="7844029" y="5178072"/>
              <a:ext cx="414146" cy="1157416"/>
              <a:chOff x="7844029" y="5178072"/>
              <a:chExt cx="414146" cy="1157416"/>
            </a:xfrm>
          </p:grpSpPr>
          <p:cxnSp>
            <p:nvCxnSpPr>
              <p:cNvPr id="27" name="Straight Connector 26">
                <a:extLst>
                  <a:ext uri="{FF2B5EF4-FFF2-40B4-BE49-F238E27FC236}">
                    <a16:creationId xmlns:a16="http://schemas.microsoft.com/office/drawing/2014/main" id="{941E620E-075D-4D2A-98E8-05FEC6D28095}"/>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86AA4F-DE00-4C3B-8870-875D049EE434}"/>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B5CF0D-7E4B-4703-B9A9-A77A71BF5E3F}"/>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15E703-0D8E-4198-972E-E0F2F5DE5EBF}"/>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D48775-2F7E-4C30-A13E-8441CF64D417}"/>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AB154C8F-5B39-4CDD-B1F0-2C61B810DF73}"/>
                </a:ext>
              </a:extLst>
            </p:cNvPr>
            <p:cNvGrpSpPr/>
            <p:nvPr/>
          </p:nvGrpSpPr>
          <p:grpSpPr>
            <a:xfrm flipH="1">
              <a:off x="7271754" y="5178072"/>
              <a:ext cx="414146" cy="1157416"/>
              <a:chOff x="7844029" y="5178072"/>
              <a:chExt cx="414146" cy="1157416"/>
            </a:xfrm>
          </p:grpSpPr>
          <p:cxnSp>
            <p:nvCxnSpPr>
              <p:cNvPr id="22" name="Straight Connector 21">
                <a:extLst>
                  <a:ext uri="{FF2B5EF4-FFF2-40B4-BE49-F238E27FC236}">
                    <a16:creationId xmlns:a16="http://schemas.microsoft.com/office/drawing/2014/main" id="{F5A5BEE8-3588-4B23-B345-68C03DA1D310}"/>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40B2B9-8FFB-46EA-AA40-6DB5C89EF3C1}"/>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77D233-8126-44C0-8126-CD21E07FDD0A}"/>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F5C734-E93F-47B9-B87A-35A037BC4AC8}"/>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3F8E9D-528B-490F-8334-143E34939E19}"/>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329B7C93-DB2E-4191-BA4B-5107774D2150}"/>
              </a:ext>
            </a:extLst>
          </p:cNvPr>
          <p:cNvGrpSpPr/>
          <p:nvPr/>
        </p:nvGrpSpPr>
        <p:grpSpPr>
          <a:xfrm rot="4790666">
            <a:off x="3980865" y="1640619"/>
            <a:ext cx="199409" cy="233976"/>
            <a:chOff x="7271754" y="5178072"/>
            <a:chExt cx="986421" cy="1157416"/>
          </a:xfrm>
        </p:grpSpPr>
        <p:grpSp>
          <p:nvGrpSpPr>
            <p:cNvPr id="33" name="Group 32">
              <a:extLst>
                <a:ext uri="{FF2B5EF4-FFF2-40B4-BE49-F238E27FC236}">
                  <a16:creationId xmlns:a16="http://schemas.microsoft.com/office/drawing/2014/main" id="{BEB88640-F2D3-4569-8ADD-9D2C603C4E3F}"/>
                </a:ext>
              </a:extLst>
            </p:cNvPr>
            <p:cNvGrpSpPr/>
            <p:nvPr/>
          </p:nvGrpSpPr>
          <p:grpSpPr>
            <a:xfrm>
              <a:off x="7844029" y="5178072"/>
              <a:ext cx="414146" cy="1157416"/>
              <a:chOff x="7844029" y="5178072"/>
              <a:chExt cx="414146" cy="1157416"/>
            </a:xfrm>
          </p:grpSpPr>
          <p:cxnSp>
            <p:nvCxnSpPr>
              <p:cNvPr id="40" name="Straight Connector 39">
                <a:extLst>
                  <a:ext uri="{FF2B5EF4-FFF2-40B4-BE49-F238E27FC236}">
                    <a16:creationId xmlns:a16="http://schemas.microsoft.com/office/drawing/2014/main" id="{DD872419-3E87-4A0A-9EBE-7A684F89C974}"/>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462CF31-EEB0-473E-826D-809D5049033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E24682-75EA-4817-BCEC-7FF5117C7523}"/>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479EDBD-3681-4089-98A0-7DB0DED91C02}"/>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DD2DB7-1983-438A-AE1D-0FD3A6AC61D9}"/>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D3E30BC-3B91-4305-A968-8D8EFBA4BD65}"/>
                </a:ext>
              </a:extLst>
            </p:cNvPr>
            <p:cNvGrpSpPr/>
            <p:nvPr/>
          </p:nvGrpSpPr>
          <p:grpSpPr>
            <a:xfrm flipH="1">
              <a:off x="7271754" y="5178072"/>
              <a:ext cx="414146" cy="1157416"/>
              <a:chOff x="7844029" y="5178072"/>
              <a:chExt cx="414146" cy="1157416"/>
            </a:xfrm>
          </p:grpSpPr>
          <p:cxnSp>
            <p:nvCxnSpPr>
              <p:cNvPr id="35" name="Straight Connector 34">
                <a:extLst>
                  <a:ext uri="{FF2B5EF4-FFF2-40B4-BE49-F238E27FC236}">
                    <a16:creationId xmlns:a16="http://schemas.microsoft.com/office/drawing/2014/main" id="{C2ACDBB1-EB3B-4065-BF9A-905195C5B450}"/>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48F3C8-0455-4C5B-B979-F8FF873E4B5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743A07-06D5-4046-81D0-7D60393A39D4}"/>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3ECB9-1D6B-4028-BD06-E04339557E60}"/>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69514DC-211C-4E44-B117-4A45701A62F0}"/>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93147317-C137-4474-BC47-E28E5F66FB28}"/>
              </a:ext>
            </a:extLst>
          </p:cNvPr>
          <p:cNvGrpSpPr/>
          <p:nvPr/>
        </p:nvGrpSpPr>
        <p:grpSpPr>
          <a:xfrm rot="10800000">
            <a:off x="5315929" y="748074"/>
            <a:ext cx="407838" cy="478536"/>
            <a:chOff x="7271754" y="5178072"/>
            <a:chExt cx="986421" cy="1157416"/>
          </a:xfrm>
        </p:grpSpPr>
        <p:grpSp>
          <p:nvGrpSpPr>
            <p:cNvPr id="46" name="Group 45">
              <a:extLst>
                <a:ext uri="{FF2B5EF4-FFF2-40B4-BE49-F238E27FC236}">
                  <a16:creationId xmlns:a16="http://schemas.microsoft.com/office/drawing/2014/main" id="{AC7AC725-84C9-4560-AEB7-4F3226372F79}"/>
                </a:ext>
              </a:extLst>
            </p:cNvPr>
            <p:cNvGrpSpPr/>
            <p:nvPr/>
          </p:nvGrpSpPr>
          <p:grpSpPr>
            <a:xfrm>
              <a:off x="7844029" y="5178072"/>
              <a:ext cx="414146" cy="1157416"/>
              <a:chOff x="7844029" y="5178072"/>
              <a:chExt cx="414146" cy="1157416"/>
            </a:xfrm>
          </p:grpSpPr>
          <p:cxnSp>
            <p:nvCxnSpPr>
              <p:cNvPr id="53" name="Straight Connector 52">
                <a:extLst>
                  <a:ext uri="{FF2B5EF4-FFF2-40B4-BE49-F238E27FC236}">
                    <a16:creationId xmlns:a16="http://schemas.microsoft.com/office/drawing/2014/main" id="{09328E8F-479B-4F63-AB87-3EC78362E587}"/>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75C51B-E8D7-47D4-BF32-294D0FFA6507}"/>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DE152E-1DED-46DD-BF02-8AEA23BABCEF}"/>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5272BB5-0D2E-403A-9CBF-2C3168E123CD}"/>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B30FFCC-30A1-477E-976E-02518F0255A2}"/>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019532D0-B635-4813-BE9E-C3BDD5E4CCD0}"/>
                </a:ext>
              </a:extLst>
            </p:cNvPr>
            <p:cNvGrpSpPr/>
            <p:nvPr/>
          </p:nvGrpSpPr>
          <p:grpSpPr>
            <a:xfrm flipH="1">
              <a:off x="7271754" y="5178072"/>
              <a:ext cx="414146" cy="1157416"/>
              <a:chOff x="7844029" y="5178072"/>
              <a:chExt cx="414146" cy="1157416"/>
            </a:xfrm>
          </p:grpSpPr>
          <p:cxnSp>
            <p:nvCxnSpPr>
              <p:cNvPr id="48" name="Straight Connector 47">
                <a:extLst>
                  <a:ext uri="{FF2B5EF4-FFF2-40B4-BE49-F238E27FC236}">
                    <a16:creationId xmlns:a16="http://schemas.microsoft.com/office/drawing/2014/main" id="{09534A9E-8B42-4B75-911A-34A6565714CF}"/>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FA450A8-85C6-4B44-830C-9A759C3F55FE}"/>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8D38026-ACAB-4F07-AABC-71A02935CE0E}"/>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071E43-92C4-4BF2-A97E-99EBCC52DC13}"/>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F0A2BB9-8294-438B-90A8-BB8D46869861}"/>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28B114F6-C4F6-47E3-908E-12E19084761E}"/>
              </a:ext>
            </a:extLst>
          </p:cNvPr>
          <p:cNvGrpSpPr/>
          <p:nvPr/>
        </p:nvGrpSpPr>
        <p:grpSpPr>
          <a:xfrm rot="10800000">
            <a:off x="1782154" y="720716"/>
            <a:ext cx="407838" cy="478536"/>
            <a:chOff x="7271754" y="5178072"/>
            <a:chExt cx="986421" cy="1157416"/>
          </a:xfrm>
        </p:grpSpPr>
        <p:grpSp>
          <p:nvGrpSpPr>
            <p:cNvPr id="59" name="Group 58">
              <a:extLst>
                <a:ext uri="{FF2B5EF4-FFF2-40B4-BE49-F238E27FC236}">
                  <a16:creationId xmlns:a16="http://schemas.microsoft.com/office/drawing/2014/main" id="{EBA1C4B2-13AC-4CFE-9BB8-23FF8330D0E6}"/>
                </a:ext>
              </a:extLst>
            </p:cNvPr>
            <p:cNvGrpSpPr/>
            <p:nvPr/>
          </p:nvGrpSpPr>
          <p:grpSpPr>
            <a:xfrm>
              <a:off x="7844029" y="5178072"/>
              <a:ext cx="414146" cy="1157416"/>
              <a:chOff x="7844029" y="5178072"/>
              <a:chExt cx="414146" cy="1157416"/>
            </a:xfrm>
          </p:grpSpPr>
          <p:cxnSp>
            <p:nvCxnSpPr>
              <p:cNvPr id="66" name="Straight Connector 65">
                <a:extLst>
                  <a:ext uri="{FF2B5EF4-FFF2-40B4-BE49-F238E27FC236}">
                    <a16:creationId xmlns:a16="http://schemas.microsoft.com/office/drawing/2014/main" id="{64F7B3D0-3CFA-4EDC-9AB6-77E45B2D64DB}"/>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94351F3-BDCB-4B64-A7F1-A2D294D758F9}"/>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9D56C20-6DBB-45A2-B8A7-B403AF476ABB}"/>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8E9AA7-9F6E-4FFE-B7E1-C2AADEAAA8A1}"/>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F8C6BD5-3F01-4A65-BE64-479687E56F22}"/>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658E5358-F7D6-4D21-989B-201AEDC9C866}"/>
                </a:ext>
              </a:extLst>
            </p:cNvPr>
            <p:cNvGrpSpPr/>
            <p:nvPr/>
          </p:nvGrpSpPr>
          <p:grpSpPr>
            <a:xfrm flipH="1">
              <a:off x="7271754" y="5178072"/>
              <a:ext cx="414146" cy="1157416"/>
              <a:chOff x="7844029" y="5178072"/>
              <a:chExt cx="414146" cy="1157416"/>
            </a:xfrm>
          </p:grpSpPr>
          <p:cxnSp>
            <p:nvCxnSpPr>
              <p:cNvPr id="61" name="Straight Connector 60">
                <a:extLst>
                  <a:ext uri="{FF2B5EF4-FFF2-40B4-BE49-F238E27FC236}">
                    <a16:creationId xmlns:a16="http://schemas.microsoft.com/office/drawing/2014/main" id="{CE12FE56-34E9-427D-BDDB-2E2ABA3441EA}"/>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A3AD4B-37D3-4D8A-AAAE-8B9EED174783}"/>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30809AB-EB18-44A7-9075-E92A379C3664}"/>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F55638A-EED3-4F62-AB27-7CC92713B089}"/>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08389-E899-445A-881C-B434E823C20E}"/>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0E032A03-FCDF-4649-B77C-2619E74EA55C}"/>
              </a:ext>
            </a:extLst>
          </p:cNvPr>
          <p:cNvGrpSpPr/>
          <p:nvPr/>
        </p:nvGrpSpPr>
        <p:grpSpPr>
          <a:xfrm rot="10800000">
            <a:off x="9602179" y="777242"/>
            <a:ext cx="407838" cy="478536"/>
            <a:chOff x="7271754" y="5178072"/>
            <a:chExt cx="986421" cy="1157416"/>
          </a:xfrm>
        </p:grpSpPr>
        <p:grpSp>
          <p:nvGrpSpPr>
            <p:cNvPr id="72" name="Group 71">
              <a:extLst>
                <a:ext uri="{FF2B5EF4-FFF2-40B4-BE49-F238E27FC236}">
                  <a16:creationId xmlns:a16="http://schemas.microsoft.com/office/drawing/2014/main" id="{5A00A53C-2A81-4CE4-A3E0-CD95872BD388}"/>
                </a:ext>
              </a:extLst>
            </p:cNvPr>
            <p:cNvGrpSpPr/>
            <p:nvPr/>
          </p:nvGrpSpPr>
          <p:grpSpPr>
            <a:xfrm>
              <a:off x="7844029" y="5178072"/>
              <a:ext cx="414146" cy="1157416"/>
              <a:chOff x="7844029" y="5178072"/>
              <a:chExt cx="414146" cy="1157416"/>
            </a:xfrm>
          </p:grpSpPr>
          <p:cxnSp>
            <p:nvCxnSpPr>
              <p:cNvPr id="79" name="Straight Connector 78">
                <a:extLst>
                  <a:ext uri="{FF2B5EF4-FFF2-40B4-BE49-F238E27FC236}">
                    <a16:creationId xmlns:a16="http://schemas.microsoft.com/office/drawing/2014/main" id="{95F41F57-D861-44BA-8F63-5BA0B4B3C84E}"/>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E775762-F0B7-4278-99BA-E583C7906F08}"/>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6E0D8A9-8C30-4E50-BC2A-C691AE336A29}"/>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B4D46C-C9F5-4989-B59B-B7A306023CEC}"/>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382F256-B421-411E-AB24-858BB1B65CA1}"/>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D3A55571-B502-47F0-982F-598EA746D4DF}"/>
                </a:ext>
              </a:extLst>
            </p:cNvPr>
            <p:cNvGrpSpPr/>
            <p:nvPr/>
          </p:nvGrpSpPr>
          <p:grpSpPr>
            <a:xfrm flipH="1">
              <a:off x="7271754" y="5178072"/>
              <a:ext cx="414146" cy="1157416"/>
              <a:chOff x="7844029" y="5178072"/>
              <a:chExt cx="414146" cy="1157416"/>
            </a:xfrm>
          </p:grpSpPr>
          <p:cxnSp>
            <p:nvCxnSpPr>
              <p:cNvPr id="74" name="Straight Connector 73">
                <a:extLst>
                  <a:ext uri="{FF2B5EF4-FFF2-40B4-BE49-F238E27FC236}">
                    <a16:creationId xmlns:a16="http://schemas.microsoft.com/office/drawing/2014/main" id="{86DC41C5-7AAE-4B67-BD97-B46544AC5E56}"/>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03AFBC6-8A8D-47D9-B8A9-2D36CADAD128}"/>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3535846-B06F-42F4-AF3B-0F0FFB7447A6}"/>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6D92A3E-995E-4934-B302-CC91C9A56B6C}"/>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C954AFF-4EFD-4E35-8D0E-FCE953CC0FFE}"/>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6165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4CAC1-186F-47E9-81C6-DAF7A7813BD4}"/>
              </a:ext>
            </a:extLst>
          </p:cNvPr>
          <p:cNvPicPr>
            <a:picLocks noChangeAspect="1"/>
          </p:cNvPicPr>
          <p:nvPr/>
        </p:nvPicPr>
        <p:blipFill>
          <a:blip r:embed="rId2"/>
          <a:stretch>
            <a:fillRect/>
          </a:stretch>
        </p:blipFill>
        <p:spPr>
          <a:xfrm>
            <a:off x="1797486" y="347528"/>
            <a:ext cx="8379258" cy="5865481"/>
          </a:xfrm>
          <a:prstGeom prst="rect">
            <a:avLst/>
          </a:prstGeom>
        </p:spPr>
      </p:pic>
      <p:sp>
        <p:nvSpPr>
          <p:cNvPr id="6" name="Rectangle 5">
            <a:extLst>
              <a:ext uri="{FF2B5EF4-FFF2-40B4-BE49-F238E27FC236}">
                <a16:creationId xmlns:a16="http://schemas.microsoft.com/office/drawing/2014/main" id="{0DCC5CB8-CB69-45CB-9CF9-8746E78445CF}"/>
              </a:ext>
            </a:extLst>
          </p:cNvPr>
          <p:cNvSpPr/>
          <p:nvPr/>
        </p:nvSpPr>
        <p:spPr>
          <a:xfrm>
            <a:off x="7534275" y="5723215"/>
            <a:ext cx="3695700" cy="1054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 name="Group 3">
            <a:extLst>
              <a:ext uri="{FF2B5EF4-FFF2-40B4-BE49-F238E27FC236}">
                <a16:creationId xmlns:a16="http://schemas.microsoft.com/office/drawing/2014/main" id="{E7F38F72-EBE3-476A-9C6C-4A0C40F9856C}"/>
              </a:ext>
            </a:extLst>
          </p:cNvPr>
          <p:cNvGrpSpPr/>
          <p:nvPr/>
        </p:nvGrpSpPr>
        <p:grpSpPr>
          <a:xfrm rot="15238867">
            <a:off x="3424645" y="1785324"/>
            <a:ext cx="199409" cy="233976"/>
            <a:chOff x="7271754" y="5178072"/>
            <a:chExt cx="986421" cy="1157416"/>
          </a:xfrm>
        </p:grpSpPr>
        <p:grpSp>
          <p:nvGrpSpPr>
            <p:cNvPr id="7" name="Group 6">
              <a:extLst>
                <a:ext uri="{FF2B5EF4-FFF2-40B4-BE49-F238E27FC236}">
                  <a16:creationId xmlns:a16="http://schemas.microsoft.com/office/drawing/2014/main" id="{6AD43E23-2B1E-4211-BD00-6B6B13F7913F}"/>
                </a:ext>
              </a:extLst>
            </p:cNvPr>
            <p:cNvGrpSpPr/>
            <p:nvPr/>
          </p:nvGrpSpPr>
          <p:grpSpPr>
            <a:xfrm>
              <a:off x="7844029" y="5178072"/>
              <a:ext cx="414146" cy="1157416"/>
              <a:chOff x="7844029" y="5178072"/>
              <a:chExt cx="414146" cy="1157416"/>
            </a:xfrm>
          </p:grpSpPr>
          <p:cxnSp>
            <p:nvCxnSpPr>
              <p:cNvPr id="14" name="Straight Connector 13">
                <a:extLst>
                  <a:ext uri="{FF2B5EF4-FFF2-40B4-BE49-F238E27FC236}">
                    <a16:creationId xmlns:a16="http://schemas.microsoft.com/office/drawing/2014/main" id="{F3187C4C-399D-4D7F-8D7C-C378402F5BB8}"/>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75A2E2-B267-44A5-9101-912ABC2C29A5}"/>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B4E11D0-A704-423A-8321-25AE32571498}"/>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7A669A-7EE0-4DA8-B2A5-0CB0F295D6DA}"/>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56DF5E-4CA7-44D6-A6F7-419801CEACF3}"/>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DDE7D47-0065-4FEE-B029-4F36F9FC3110}"/>
                </a:ext>
              </a:extLst>
            </p:cNvPr>
            <p:cNvGrpSpPr/>
            <p:nvPr/>
          </p:nvGrpSpPr>
          <p:grpSpPr>
            <a:xfrm flipH="1">
              <a:off x="7271754" y="5178072"/>
              <a:ext cx="414146" cy="1157416"/>
              <a:chOff x="7844029" y="5178072"/>
              <a:chExt cx="414146" cy="1157416"/>
            </a:xfrm>
          </p:grpSpPr>
          <p:cxnSp>
            <p:nvCxnSpPr>
              <p:cNvPr id="9" name="Straight Connector 8">
                <a:extLst>
                  <a:ext uri="{FF2B5EF4-FFF2-40B4-BE49-F238E27FC236}">
                    <a16:creationId xmlns:a16="http://schemas.microsoft.com/office/drawing/2014/main" id="{14D445DA-D796-4EF4-AD77-7A61452DF086}"/>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7076A5-C6B9-4306-8787-8E4514EF0EA4}"/>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49A645-AA8C-49DE-938D-AF5C952A839B}"/>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9BD0AF-1376-4796-9939-36BA9C596AE0}"/>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3C4991-DFF0-4B57-8010-E713413691FE}"/>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AC43EE62-99B4-4D8A-9F04-1DCAD91C8EFF}"/>
              </a:ext>
            </a:extLst>
          </p:cNvPr>
          <p:cNvGrpSpPr/>
          <p:nvPr/>
        </p:nvGrpSpPr>
        <p:grpSpPr>
          <a:xfrm rot="9007832">
            <a:off x="3842317" y="2028570"/>
            <a:ext cx="199409" cy="233976"/>
            <a:chOff x="7271754" y="5178072"/>
            <a:chExt cx="986421" cy="1157416"/>
          </a:xfrm>
        </p:grpSpPr>
        <p:grpSp>
          <p:nvGrpSpPr>
            <p:cNvPr id="20" name="Group 19">
              <a:extLst>
                <a:ext uri="{FF2B5EF4-FFF2-40B4-BE49-F238E27FC236}">
                  <a16:creationId xmlns:a16="http://schemas.microsoft.com/office/drawing/2014/main" id="{E9C5C1CB-8A90-4A62-BC2F-930B7ED5CEA1}"/>
                </a:ext>
              </a:extLst>
            </p:cNvPr>
            <p:cNvGrpSpPr/>
            <p:nvPr/>
          </p:nvGrpSpPr>
          <p:grpSpPr>
            <a:xfrm>
              <a:off x="7844029" y="5178072"/>
              <a:ext cx="414146" cy="1157416"/>
              <a:chOff x="7844029" y="5178072"/>
              <a:chExt cx="414146" cy="1157416"/>
            </a:xfrm>
          </p:grpSpPr>
          <p:cxnSp>
            <p:nvCxnSpPr>
              <p:cNvPr id="27" name="Straight Connector 26">
                <a:extLst>
                  <a:ext uri="{FF2B5EF4-FFF2-40B4-BE49-F238E27FC236}">
                    <a16:creationId xmlns:a16="http://schemas.microsoft.com/office/drawing/2014/main" id="{37A8558A-9BE5-4CBE-AAB8-20C6CA56B913}"/>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51334-79A8-4E44-B39A-25B16AF427A3}"/>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9E9D14-5C97-462D-AE36-372829F38AC9}"/>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2DE59E-C873-462B-9B8C-8C79E2FEC236}"/>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ED50B4-A6B0-431C-8B27-001A4FB4CD3D}"/>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8B0C7C5-E4FB-4502-9716-448D1FC5DD88}"/>
                </a:ext>
              </a:extLst>
            </p:cNvPr>
            <p:cNvGrpSpPr/>
            <p:nvPr/>
          </p:nvGrpSpPr>
          <p:grpSpPr>
            <a:xfrm flipH="1">
              <a:off x="7271754" y="5178072"/>
              <a:ext cx="414146" cy="1157416"/>
              <a:chOff x="7844029" y="5178072"/>
              <a:chExt cx="414146" cy="1157416"/>
            </a:xfrm>
          </p:grpSpPr>
          <p:cxnSp>
            <p:nvCxnSpPr>
              <p:cNvPr id="22" name="Straight Connector 21">
                <a:extLst>
                  <a:ext uri="{FF2B5EF4-FFF2-40B4-BE49-F238E27FC236}">
                    <a16:creationId xmlns:a16="http://schemas.microsoft.com/office/drawing/2014/main" id="{281A1A45-C8F0-44DC-8DD1-15F5065B3A0F}"/>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9A3F8C-6A7F-41D8-9F08-4B119E965AE4}"/>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7DB889-4AAD-4B39-892F-55C0D4BD4756}"/>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687407-A47D-42D4-9C23-7DFF98DA9737}"/>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E0D8F9E-3DD9-458B-A932-DBDE7EF3C166}"/>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EC007AA7-F1E0-4F58-86D0-1C330110C51B}"/>
              </a:ext>
            </a:extLst>
          </p:cNvPr>
          <p:cNvGrpSpPr/>
          <p:nvPr/>
        </p:nvGrpSpPr>
        <p:grpSpPr>
          <a:xfrm rot="4790666">
            <a:off x="3980865" y="1640619"/>
            <a:ext cx="199409" cy="233976"/>
            <a:chOff x="7271754" y="5178072"/>
            <a:chExt cx="986421" cy="1157416"/>
          </a:xfrm>
        </p:grpSpPr>
        <p:grpSp>
          <p:nvGrpSpPr>
            <p:cNvPr id="33" name="Group 32">
              <a:extLst>
                <a:ext uri="{FF2B5EF4-FFF2-40B4-BE49-F238E27FC236}">
                  <a16:creationId xmlns:a16="http://schemas.microsoft.com/office/drawing/2014/main" id="{6960A118-453B-48B5-A19B-EA42E4EF62A2}"/>
                </a:ext>
              </a:extLst>
            </p:cNvPr>
            <p:cNvGrpSpPr/>
            <p:nvPr/>
          </p:nvGrpSpPr>
          <p:grpSpPr>
            <a:xfrm>
              <a:off x="7844029" y="5178072"/>
              <a:ext cx="414146" cy="1157416"/>
              <a:chOff x="7844029" y="5178072"/>
              <a:chExt cx="414146" cy="1157416"/>
            </a:xfrm>
          </p:grpSpPr>
          <p:cxnSp>
            <p:nvCxnSpPr>
              <p:cNvPr id="40" name="Straight Connector 39">
                <a:extLst>
                  <a:ext uri="{FF2B5EF4-FFF2-40B4-BE49-F238E27FC236}">
                    <a16:creationId xmlns:a16="http://schemas.microsoft.com/office/drawing/2014/main" id="{C563EC26-E5CF-4C7B-A11A-F6D7B62D16D0}"/>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773AC4-7B50-4A99-A7B2-B5F46122C050}"/>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63C70FE-8291-40A3-8817-F5EA53E84C6B}"/>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3037B54-5592-44DD-8D6D-67742E6665E1}"/>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D731C52-93DF-4495-8A7D-5DCA88630B3D}"/>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4DECF89E-8C33-471B-B520-FA805CE25631}"/>
                </a:ext>
              </a:extLst>
            </p:cNvPr>
            <p:cNvGrpSpPr/>
            <p:nvPr/>
          </p:nvGrpSpPr>
          <p:grpSpPr>
            <a:xfrm flipH="1">
              <a:off x="7271754" y="5178072"/>
              <a:ext cx="414146" cy="1157416"/>
              <a:chOff x="7844029" y="5178072"/>
              <a:chExt cx="414146" cy="1157416"/>
            </a:xfrm>
          </p:grpSpPr>
          <p:cxnSp>
            <p:nvCxnSpPr>
              <p:cNvPr id="35" name="Straight Connector 34">
                <a:extLst>
                  <a:ext uri="{FF2B5EF4-FFF2-40B4-BE49-F238E27FC236}">
                    <a16:creationId xmlns:a16="http://schemas.microsoft.com/office/drawing/2014/main" id="{426989B2-69D5-4EB6-AA84-35B777838F4E}"/>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07B509-9755-4839-AFC8-BBD5840996E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C8B01D-C391-45E3-A2A0-0B67ABDA0AC0}"/>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27BFCA-D5E7-41A3-BB98-776A5DBEE3B3}"/>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715F5C8-F1C6-4DDD-B671-05A24F840FE1}"/>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12CCA624-EE59-4FCA-85F1-3647A9A595F8}"/>
              </a:ext>
            </a:extLst>
          </p:cNvPr>
          <p:cNvGrpSpPr/>
          <p:nvPr/>
        </p:nvGrpSpPr>
        <p:grpSpPr>
          <a:xfrm rot="10800000">
            <a:off x="5315929" y="748074"/>
            <a:ext cx="407838" cy="478536"/>
            <a:chOff x="7271754" y="5178072"/>
            <a:chExt cx="986421" cy="1157416"/>
          </a:xfrm>
        </p:grpSpPr>
        <p:grpSp>
          <p:nvGrpSpPr>
            <p:cNvPr id="46" name="Group 45">
              <a:extLst>
                <a:ext uri="{FF2B5EF4-FFF2-40B4-BE49-F238E27FC236}">
                  <a16:creationId xmlns:a16="http://schemas.microsoft.com/office/drawing/2014/main" id="{F0B8FA9C-C5C9-4CAE-A918-6809843E51B7}"/>
                </a:ext>
              </a:extLst>
            </p:cNvPr>
            <p:cNvGrpSpPr/>
            <p:nvPr/>
          </p:nvGrpSpPr>
          <p:grpSpPr>
            <a:xfrm>
              <a:off x="7844029" y="5178072"/>
              <a:ext cx="414146" cy="1157416"/>
              <a:chOff x="7844029" y="5178072"/>
              <a:chExt cx="414146" cy="1157416"/>
            </a:xfrm>
          </p:grpSpPr>
          <p:cxnSp>
            <p:nvCxnSpPr>
              <p:cNvPr id="53" name="Straight Connector 52">
                <a:extLst>
                  <a:ext uri="{FF2B5EF4-FFF2-40B4-BE49-F238E27FC236}">
                    <a16:creationId xmlns:a16="http://schemas.microsoft.com/office/drawing/2014/main" id="{14CFEBE0-EFAD-4D2C-92FD-CCA57796F442}"/>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6622D98-4136-4D62-8F4E-9CF9B1C1A8E4}"/>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345533-17B4-4394-91AF-3F2603613D32}"/>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7BDADF0-A474-4038-B631-0ECDCD82EFBD}"/>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0803E9B-65E2-424C-A187-EDCBB410E39B}"/>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37F7A385-3FF5-492B-8948-C9C229EF080D}"/>
                </a:ext>
              </a:extLst>
            </p:cNvPr>
            <p:cNvGrpSpPr/>
            <p:nvPr/>
          </p:nvGrpSpPr>
          <p:grpSpPr>
            <a:xfrm flipH="1">
              <a:off x="7271754" y="5178072"/>
              <a:ext cx="414146" cy="1157416"/>
              <a:chOff x="7844029" y="5178072"/>
              <a:chExt cx="414146" cy="1157416"/>
            </a:xfrm>
          </p:grpSpPr>
          <p:cxnSp>
            <p:nvCxnSpPr>
              <p:cNvPr id="48" name="Straight Connector 47">
                <a:extLst>
                  <a:ext uri="{FF2B5EF4-FFF2-40B4-BE49-F238E27FC236}">
                    <a16:creationId xmlns:a16="http://schemas.microsoft.com/office/drawing/2014/main" id="{5AAA0150-17A0-40AB-B2DA-0C8B7A1CC4ED}"/>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164AE01-AC40-49B6-B1DF-724DBF3182DA}"/>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1177BB-96E4-44DB-932F-513508BD256A}"/>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19D0A4-A61A-4FAD-BB34-63744337DFEC}"/>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96E6E7-3503-4096-9E24-3697D3E6E225}"/>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7BE2E7DC-2298-4857-A6BA-93EABB094704}"/>
              </a:ext>
            </a:extLst>
          </p:cNvPr>
          <p:cNvGrpSpPr/>
          <p:nvPr/>
        </p:nvGrpSpPr>
        <p:grpSpPr>
          <a:xfrm rot="10800000">
            <a:off x="1782154" y="720716"/>
            <a:ext cx="407838" cy="478536"/>
            <a:chOff x="7271754" y="5178072"/>
            <a:chExt cx="986421" cy="1157416"/>
          </a:xfrm>
        </p:grpSpPr>
        <p:grpSp>
          <p:nvGrpSpPr>
            <p:cNvPr id="59" name="Group 58">
              <a:extLst>
                <a:ext uri="{FF2B5EF4-FFF2-40B4-BE49-F238E27FC236}">
                  <a16:creationId xmlns:a16="http://schemas.microsoft.com/office/drawing/2014/main" id="{28A37D0D-9E73-4A99-8533-423CEA89E362}"/>
                </a:ext>
              </a:extLst>
            </p:cNvPr>
            <p:cNvGrpSpPr/>
            <p:nvPr/>
          </p:nvGrpSpPr>
          <p:grpSpPr>
            <a:xfrm>
              <a:off x="7844029" y="5178072"/>
              <a:ext cx="414146" cy="1157416"/>
              <a:chOff x="7844029" y="5178072"/>
              <a:chExt cx="414146" cy="1157416"/>
            </a:xfrm>
          </p:grpSpPr>
          <p:cxnSp>
            <p:nvCxnSpPr>
              <p:cNvPr id="66" name="Straight Connector 65">
                <a:extLst>
                  <a:ext uri="{FF2B5EF4-FFF2-40B4-BE49-F238E27FC236}">
                    <a16:creationId xmlns:a16="http://schemas.microsoft.com/office/drawing/2014/main" id="{2BB69A6A-B74F-4D36-9203-4D2A86DC9FA4}"/>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C2A4B5-1025-4D33-812E-37D36B8E2E7A}"/>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DA2D7EA-4AA7-4317-8D4E-AECE13E3975C}"/>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9FB2C65-400F-4995-8070-AA91AC34A24A}"/>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A5D29CF-8AD0-4A61-9046-F7ECEAD3FCF2}"/>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66C90215-1F26-4480-8FEA-9BAA605390B0}"/>
                </a:ext>
              </a:extLst>
            </p:cNvPr>
            <p:cNvGrpSpPr/>
            <p:nvPr/>
          </p:nvGrpSpPr>
          <p:grpSpPr>
            <a:xfrm flipH="1">
              <a:off x="7271754" y="5178072"/>
              <a:ext cx="414146" cy="1157416"/>
              <a:chOff x="7844029" y="5178072"/>
              <a:chExt cx="414146" cy="1157416"/>
            </a:xfrm>
          </p:grpSpPr>
          <p:cxnSp>
            <p:nvCxnSpPr>
              <p:cNvPr id="61" name="Straight Connector 60">
                <a:extLst>
                  <a:ext uri="{FF2B5EF4-FFF2-40B4-BE49-F238E27FC236}">
                    <a16:creationId xmlns:a16="http://schemas.microsoft.com/office/drawing/2014/main" id="{05991305-F84D-4089-A9D0-A3316917E9E8}"/>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0748E1E-0DBD-443F-AE27-EF393208F6F5}"/>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2C11CA1-B8B8-4A22-8233-6143A624A12E}"/>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2B2873-9A1B-4280-8D77-8B10AF6A29DB}"/>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06CF63-58A3-4C0D-A766-3ADB0C660528}"/>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2103D6AC-92CD-4736-8C62-E58DDC29AA97}"/>
              </a:ext>
            </a:extLst>
          </p:cNvPr>
          <p:cNvGrpSpPr/>
          <p:nvPr/>
        </p:nvGrpSpPr>
        <p:grpSpPr>
          <a:xfrm rot="10800000">
            <a:off x="9602179" y="777242"/>
            <a:ext cx="407838" cy="478536"/>
            <a:chOff x="7271754" y="5178072"/>
            <a:chExt cx="986421" cy="1157416"/>
          </a:xfrm>
        </p:grpSpPr>
        <p:grpSp>
          <p:nvGrpSpPr>
            <p:cNvPr id="72" name="Group 71">
              <a:extLst>
                <a:ext uri="{FF2B5EF4-FFF2-40B4-BE49-F238E27FC236}">
                  <a16:creationId xmlns:a16="http://schemas.microsoft.com/office/drawing/2014/main" id="{82AF829D-B3F0-4616-9677-BAA33F5CB36D}"/>
                </a:ext>
              </a:extLst>
            </p:cNvPr>
            <p:cNvGrpSpPr/>
            <p:nvPr/>
          </p:nvGrpSpPr>
          <p:grpSpPr>
            <a:xfrm>
              <a:off x="7844029" y="5178072"/>
              <a:ext cx="414146" cy="1157416"/>
              <a:chOff x="7844029" y="5178072"/>
              <a:chExt cx="414146" cy="1157416"/>
            </a:xfrm>
          </p:grpSpPr>
          <p:cxnSp>
            <p:nvCxnSpPr>
              <p:cNvPr id="79" name="Straight Connector 78">
                <a:extLst>
                  <a:ext uri="{FF2B5EF4-FFF2-40B4-BE49-F238E27FC236}">
                    <a16:creationId xmlns:a16="http://schemas.microsoft.com/office/drawing/2014/main" id="{88B88017-83AD-4677-B629-6BB61A4365C6}"/>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0F579F7-E450-40C9-89D2-4550582FA461}"/>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26275B-105C-42C1-9093-FE7ECA642669}"/>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5F7C67-EEEA-4DBE-919F-1DBA6E7146BE}"/>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367333F-8BDA-4030-9FDA-FBBA64D97239}"/>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7024CE26-B684-454A-816F-EC69519CB368}"/>
                </a:ext>
              </a:extLst>
            </p:cNvPr>
            <p:cNvGrpSpPr/>
            <p:nvPr/>
          </p:nvGrpSpPr>
          <p:grpSpPr>
            <a:xfrm flipH="1">
              <a:off x="7271754" y="5178072"/>
              <a:ext cx="414146" cy="1157416"/>
              <a:chOff x="7844029" y="5178072"/>
              <a:chExt cx="414146" cy="1157416"/>
            </a:xfrm>
          </p:grpSpPr>
          <p:cxnSp>
            <p:nvCxnSpPr>
              <p:cNvPr id="74" name="Straight Connector 73">
                <a:extLst>
                  <a:ext uri="{FF2B5EF4-FFF2-40B4-BE49-F238E27FC236}">
                    <a16:creationId xmlns:a16="http://schemas.microsoft.com/office/drawing/2014/main" id="{7490334C-2202-4E44-AD43-35561AB14022}"/>
                  </a:ext>
                </a:extLst>
              </p:cNvPr>
              <p:cNvCxnSpPr>
                <a:cxnSpLocks/>
              </p:cNvCxnSpPr>
              <p:nvPr/>
            </p:nvCxnSpPr>
            <p:spPr>
              <a:xfrm flipH="1" flipV="1">
                <a:off x="8039100" y="6186488"/>
                <a:ext cx="97196" cy="149000"/>
              </a:xfrm>
              <a:prstGeom prst="line">
                <a:avLst/>
              </a:prstGeom>
              <a:ln w="28575">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4CAB199-A02C-41EB-961F-C5CECB46CE3F}"/>
                  </a:ext>
                </a:extLst>
              </p:cNvPr>
              <p:cNvCxnSpPr>
                <a:cxnSpLocks/>
              </p:cNvCxnSpPr>
              <p:nvPr/>
            </p:nvCxnSpPr>
            <p:spPr>
              <a:xfrm flipH="1" flipV="1">
                <a:off x="7943850" y="5822951"/>
                <a:ext cx="314325" cy="465930"/>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B5A3DC4-83B7-45A1-BD00-398ED6DB1179}"/>
                  </a:ext>
                </a:extLst>
              </p:cNvPr>
              <p:cNvCxnSpPr>
                <a:cxnSpLocks/>
              </p:cNvCxnSpPr>
              <p:nvPr/>
            </p:nvCxnSpPr>
            <p:spPr>
              <a:xfrm flipH="1" flipV="1">
                <a:off x="7950738" y="6049772"/>
                <a:ext cx="97196" cy="149000"/>
              </a:xfrm>
              <a:prstGeom prst="line">
                <a:avLst/>
              </a:prstGeom>
              <a:ln w="28575">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950120B-6AE6-46E7-A4A6-2F9E2AF5929B}"/>
                  </a:ext>
                </a:extLst>
              </p:cNvPr>
              <p:cNvCxnSpPr>
                <a:cxnSpLocks/>
              </p:cNvCxnSpPr>
              <p:nvPr/>
            </p:nvCxnSpPr>
            <p:spPr>
              <a:xfrm flipH="1" flipV="1">
                <a:off x="7844029" y="5894085"/>
                <a:ext cx="106709" cy="163361"/>
              </a:xfrm>
              <a:prstGeom prst="line">
                <a:avLst/>
              </a:prstGeom>
              <a:ln w="28575">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5A352AF-70E0-4F90-91B9-8EE73F54345D}"/>
                  </a:ext>
                </a:extLst>
              </p:cNvPr>
              <p:cNvCxnSpPr/>
              <p:nvPr/>
            </p:nvCxnSpPr>
            <p:spPr>
              <a:xfrm flipV="1">
                <a:off x="7848791" y="5178072"/>
                <a:ext cx="0" cy="733778"/>
              </a:xfrm>
              <a:prstGeom prst="line">
                <a:avLst/>
              </a:prstGeom>
              <a:ln w="28575">
                <a:solidFill>
                  <a:srgbClr val="28680E"/>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20642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T-Cell activation</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FF3AF69-A23F-4E54-9EF3-B758F6458B04}"/>
              </a:ext>
            </a:extLst>
          </p:cNvPr>
          <p:cNvGrpSpPr/>
          <p:nvPr/>
        </p:nvGrpSpPr>
        <p:grpSpPr>
          <a:xfrm>
            <a:off x="5219952" y="452969"/>
            <a:ext cx="3304923" cy="4119031"/>
            <a:chOff x="5219952" y="452968"/>
            <a:chExt cx="4489340" cy="5392831"/>
          </a:xfrm>
        </p:grpSpPr>
        <p:grpSp>
          <p:nvGrpSpPr>
            <p:cNvPr id="3" name="Group 2">
              <a:extLst>
                <a:ext uri="{FF2B5EF4-FFF2-40B4-BE49-F238E27FC236}">
                  <a16:creationId xmlns:a16="http://schemas.microsoft.com/office/drawing/2014/main" id="{F7F925AE-84DA-480D-ACBE-D5C84DBCDBBE}"/>
                </a:ext>
              </a:extLst>
            </p:cNvPr>
            <p:cNvGrpSpPr/>
            <p:nvPr/>
          </p:nvGrpSpPr>
          <p:grpSpPr>
            <a:xfrm>
              <a:off x="5219952"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6718361"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7755619"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A5177FCE-C656-4DCE-8125-872F81D4BADD}"/>
                </a:ext>
              </a:extLst>
            </p:cNvPr>
            <p:cNvGrpSpPr/>
            <p:nvPr/>
          </p:nvGrpSpPr>
          <p:grpSpPr>
            <a:xfrm rot="21069478">
              <a:off x="9325843" y="3119688"/>
              <a:ext cx="383449" cy="610134"/>
              <a:chOff x="10551886" y="-116875"/>
              <a:chExt cx="1062673" cy="1690894"/>
            </a:xfrm>
          </p:grpSpPr>
          <p:sp>
            <p:nvSpPr>
              <p:cNvPr id="81" name="Oval 80">
                <a:extLst>
                  <a:ext uri="{FF2B5EF4-FFF2-40B4-BE49-F238E27FC236}">
                    <a16:creationId xmlns:a16="http://schemas.microsoft.com/office/drawing/2014/main" id="{F2710BBA-6483-4FB9-9FB4-FE53ABCC5ABD}"/>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747CC168-76E9-483C-8F7E-74AFDDEA2FE8}"/>
                  </a:ext>
                </a:extLst>
              </p:cNvPr>
              <p:cNvGrpSpPr/>
              <p:nvPr/>
            </p:nvGrpSpPr>
            <p:grpSpPr>
              <a:xfrm>
                <a:off x="10759680" y="-116875"/>
                <a:ext cx="854879" cy="1506163"/>
                <a:chOff x="10759680" y="-116875"/>
                <a:chExt cx="854879" cy="1506163"/>
              </a:xfrm>
            </p:grpSpPr>
            <p:sp>
              <p:nvSpPr>
                <p:cNvPr id="88" name="Oval 87">
                  <a:extLst>
                    <a:ext uri="{FF2B5EF4-FFF2-40B4-BE49-F238E27FC236}">
                      <a16:creationId xmlns:a16="http://schemas.microsoft.com/office/drawing/2014/main" id="{28516BE4-B35E-4C1A-B10C-0F7DA02DF783}"/>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9B13E7E-84D6-4449-BD4E-28EB1BDF2BB8}"/>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AC9329AF-5078-4BD1-96B7-6220753F6026}"/>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0C14BF1B-0D6B-4160-AAC0-A3532E4084A5}"/>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C18F1AF-3952-40D9-BF8E-283C595C02D9}"/>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602AE114-1A32-4A01-8849-0532CB042BCD}"/>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Flowchart: Alternate Process 5">
              <a:extLst>
                <a:ext uri="{FF2B5EF4-FFF2-40B4-BE49-F238E27FC236}">
                  <a16:creationId xmlns:a16="http://schemas.microsoft.com/office/drawing/2014/main" id="{2B90FCFB-D3DC-4788-B7A3-F9182420E5DC}"/>
                </a:ext>
              </a:extLst>
            </p:cNvPr>
            <p:cNvSpPr/>
            <p:nvPr/>
          </p:nvSpPr>
          <p:spPr>
            <a:xfrm rot="1689353">
              <a:off x="8873681" y="2953464"/>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lowchart: Alternate Process 93">
              <a:extLst>
                <a:ext uri="{FF2B5EF4-FFF2-40B4-BE49-F238E27FC236}">
                  <a16:creationId xmlns:a16="http://schemas.microsoft.com/office/drawing/2014/main" id="{FEC97BA6-0412-4D02-92B8-1BB0B151B6FA}"/>
                </a:ext>
              </a:extLst>
            </p:cNvPr>
            <p:cNvSpPr/>
            <p:nvPr/>
          </p:nvSpPr>
          <p:spPr>
            <a:xfrm rot="1689353">
              <a:off x="8722891" y="3278116"/>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E0DBDF8D-F3BF-4742-9CD9-57B141DA714D}"/>
              </a:ext>
            </a:extLst>
          </p:cNvPr>
          <p:cNvSpPr txBox="1"/>
          <p:nvPr/>
        </p:nvSpPr>
        <p:spPr>
          <a:xfrm>
            <a:off x="7446847" y="1876816"/>
            <a:ext cx="886781" cy="369332"/>
          </a:xfrm>
          <a:prstGeom prst="rect">
            <a:avLst/>
          </a:prstGeom>
          <a:noFill/>
        </p:spPr>
        <p:txBody>
          <a:bodyPr wrap="none" rtlCol="0">
            <a:spAutoFit/>
          </a:bodyPr>
          <a:lstStyle/>
          <a:p>
            <a:r>
              <a:rPr lang="en-AU" b="1" dirty="0">
                <a:solidFill>
                  <a:schemeClr val="tx1">
                    <a:lumMod val="95000"/>
                    <a:lumOff val="5000"/>
                  </a:schemeClr>
                </a:solidFill>
              </a:rPr>
              <a:t>MHC2</a:t>
            </a:r>
          </a:p>
        </p:txBody>
      </p:sp>
      <p:grpSp>
        <p:nvGrpSpPr>
          <p:cNvPr id="16" name="Group 15">
            <a:extLst>
              <a:ext uri="{FF2B5EF4-FFF2-40B4-BE49-F238E27FC236}">
                <a16:creationId xmlns:a16="http://schemas.microsoft.com/office/drawing/2014/main" id="{2F3D94CE-E053-4CBC-A059-B20A791C87D3}"/>
              </a:ext>
            </a:extLst>
          </p:cNvPr>
          <p:cNvGrpSpPr/>
          <p:nvPr/>
        </p:nvGrpSpPr>
        <p:grpSpPr>
          <a:xfrm>
            <a:off x="12595621" y="4115575"/>
            <a:ext cx="2824272" cy="2352311"/>
            <a:chOff x="9054430" y="2709177"/>
            <a:chExt cx="2824272" cy="2352311"/>
          </a:xfrm>
        </p:grpSpPr>
        <p:grpSp>
          <p:nvGrpSpPr>
            <p:cNvPr id="96" name="Group 95">
              <a:extLst>
                <a:ext uri="{FF2B5EF4-FFF2-40B4-BE49-F238E27FC236}">
                  <a16:creationId xmlns:a16="http://schemas.microsoft.com/office/drawing/2014/main" id="{CDDF9F2B-01F3-471A-82E5-1359DF82B82F}"/>
                </a:ext>
              </a:extLst>
            </p:cNvPr>
            <p:cNvGrpSpPr/>
            <p:nvPr/>
          </p:nvGrpSpPr>
          <p:grpSpPr>
            <a:xfrm>
              <a:off x="9415401" y="2709177"/>
              <a:ext cx="2463301" cy="2352311"/>
              <a:chOff x="2931885" y="1959429"/>
              <a:chExt cx="3831772" cy="3962400"/>
            </a:xfrm>
          </p:grpSpPr>
          <p:sp>
            <p:nvSpPr>
              <p:cNvPr id="97" name="Oval 96">
                <a:extLst>
                  <a:ext uri="{FF2B5EF4-FFF2-40B4-BE49-F238E27FC236}">
                    <a16:creationId xmlns:a16="http://schemas.microsoft.com/office/drawing/2014/main" id="{27C9AE4C-87A1-4029-BC39-FDE08D433B7D}"/>
                  </a:ext>
                </a:extLst>
              </p:cNvPr>
              <p:cNvSpPr/>
              <p:nvPr/>
            </p:nvSpPr>
            <p:spPr>
              <a:xfrm>
                <a:off x="2931885" y="1959429"/>
                <a:ext cx="3831772" cy="3962400"/>
              </a:xfrm>
              <a:prstGeom prst="ellipse">
                <a:avLst/>
              </a:prstGeom>
              <a:solidFill>
                <a:schemeClr val="tx2">
                  <a:lumMod val="25000"/>
                  <a:lumOff val="75000"/>
                </a:schemeClr>
              </a:solidFill>
              <a:ln w="762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8" name="Oval 97">
                <a:extLst>
                  <a:ext uri="{FF2B5EF4-FFF2-40B4-BE49-F238E27FC236}">
                    <a16:creationId xmlns:a16="http://schemas.microsoft.com/office/drawing/2014/main" id="{919A5C8F-6836-49BE-B835-23EA4297F090}"/>
                  </a:ext>
                </a:extLst>
              </p:cNvPr>
              <p:cNvSpPr/>
              <p:nvPr/>
            </p:nvSpPr>
            <p:spPr>
              <a:xfrm>
                <a:off x="3461656" y="3302907"/>
                <a:ext cx="2315029" cy="2393950"/>
              </a:xfrm>
              <a:prstGeom prst="ellipse">
                <a:avLst/>
              </a:pr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9" name="TextBox 98">
              <a:extLst>
                <a:ext uri="{FF2B5EF4-FFF2-40B4-BE49-F238E27FC236}">
                  <a16:creationId xmlns:a16="http://schemas.microsoft.com/office/drawing/2014/main" id="{7213052B-9E59-4B02-AA05-D8508F815D70}"/>
                </a:ext>
              </a:extLst>
            </p:cNvPr>
            <p:cNvSpPr txBox="1"/>
            <p:nvPr/>
          </p:nvSpPr>
          <p:spPr>
            <a:xfrm>
              <a:off x="10150682" y="3856345"/>
              <a:ext cx="950901" cy="369332"/>
            </a:xfrm>
            <a:prstGeom prst="rect">
              <a:avLst/>
            </a:prstGeom>
            <a:noFill/>
          </p:spPr>
          <p:txBody>
            <a:bodyPr wrap="none" rtlCol="0">
              <a:spAutoFit/>
            </a:bodyPr>
            <a:lstStyle/>
            <a:p>
              <a:r>
                <a:rPr lang="en-AU" b="1" dirty="0">
                  <a:solidFill>
                    <a:schemeClr val="bg1"/>
                  </a:solidFill>
                </a:rPr>
                <a:t>Th Cell</a:t>
              </a:r>
            </a:p>
          </p:txBody>
        </p:sp>
        <p:sp>
          <p:nvSpPr>
            <p:cNvPr id="100" name="Flowchart: Alternate Process 99">
              <a:extLst>
                <a:ext uri="{FF2B5EF4-FFF2-40B4-BE49-F238E27FC236}">
                  <a16:creationId xmlns:a16="http://schemas.microsoft.com/office/drawing/2014/main" id="{288925F5-9682-478B-A9FF-83BD364A0FF3}"/>
                </a:ext>
              </a:extLst>
            </p:cNvPr>
            <p:cNvSpPr/>
            <p:nvPr/>
          </p:nvSpPr>
          <p:spPr>
            <a:xfrm rot="1689353">
              <a:off x="9405190" y="3093843"/>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01" name="Flowchart: Alternate Process 100">
              <a:extLst>
                <a:ext uri="{FF2B5EF4-FFF2-40B4-BE49-F238E27FC236}">
                  <a16:creationId xmlns:a16="http://schemas.microsoft.com/office/drawing/2014/main" id="{A1843297-8C55-44B8-B252-8760E7721FDA}"/>
                </a:ext>
              </a:extLst>
            </p:cNvPr>
            <p:cNvSpPr/>
            <p:nvPr/>
          </p:nvSpPr>
          <p:spPr>
            <a:xfrm rot="1689353">
              <a:off x="9299300" y="3306106"/>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EBCBC5D1-4D93-4793-891B-FC247B865ABD}"/>
                </a:ext>
              </a:extLst>
            </p:cNvPr>
            <p:cNvGrpSpPr/>
            <p:nvPr/>
          </p:nvGrpSpPr>
          <p:grpSpPr>
            <a:xfrm rot="14418986">
              <a:off x="9242157" y="3032220"/>
              <a:ext cx="263790" cy="337197"/>
              <a:chOff x="6896731" y="4202325"/>
              <a:chExt cx="263790" cy="337197"/>
            </a:xfrm>
          </p:grpSpPr>
          <p:cxnSp>
            <p:nvCxnSpPr>
              <p:cNvPr id="102" name="Straight Connector 101">
                <a:extLst>
                  <a:ext uri="{FF2B5EF4-FFF2-40B4-BE49-F238E27FC236}">
                    <a16:creationId xmlns:a16="http://schemas.microsoft.com/office/drawing/2014/main" id="{88A030D4-67C8-4826-AE35-673D81EFC2CA}"/>
                  </a:ext>
                </a:extLst>
              </p:cNvPr>
              <p:cNvCxnSpPr>
                <a:cxnSpLocks/>
              </p:cNvCxnSpPr>
              <p:nvPr/>
            </p:nvCxnSpPr>
            <p:spPr>
              <a:xfrm rot="7181014" flipH="1">
                <a:off x="7044336" y="4423337"/>
                <a:ext cx="82013" cy="150357"/>
              </a:xfrm>
              <a:prstGeom prst="line">
                <a:avLst/>
              </a:prstGeom>
              <a:ln w="762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2DA2EB4-F8A0-445F-A996-61FCAE8CCE9B}"/>
                  </a:ext>
                </a:extLst>
              </p:cNvPr>
              <p:cNvCxnSpPr>
                <a:cxnSpLocks/>
              </p:cNvCxnSpPr>
              <p:nvPr/>
            </p:nvCxnSpPr>
            <p:spPr>
              <a:xfrm flipH="1" flipV="1">
                <a:off x="6975287" y="4321238"/>
                <a:ext cx="71553" cy="113806"/>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606E709-6ED7-4E47-B259-ABEB9240A927}"/>
                  </a:ext>
                </a:extLst>
              </p:cNvPr>
              <p:cNvCxnSpPr>
                <a:cxnSpLocks/>
              </p:cNvCxnSpPr>
              <p:nvPr/>
            </p:nvCxnSpPr>
            <p:spPr>
              <a:xfrm flipH="1" flipV="1">
                <a:off x="6896731" y="4202325"/>
                <a:ext cx="78556" cy="124775"/>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a:extLst>
                <a:ext uri="{FF2B5EF4-FFF2-40B4-BE49-F238E27FC236}">
                  <a16:creationId xmlns:a16="http://schemas.microsoft.com/office/drawing/2014/main" id="{90B48CE3-0EB6-49E1-92A7-921FAF598FE9}"/>
                </a:ext>
              </a:extLst>
            </p:cNvPr>
            <p:cNvSpPr txBox="1"/>
            <p:nvPr/>
          </p:nvSpPr>
          <p:spPr>
            <a:xfrm>
              <a:off x="9054430" y="3539964"/>
              <a:ext cx="678327" cy="369332"/>
            </a:xfrm>
            <a:prstGeom prst="rect">
              <a:avLst/>
            </a:prstGeom>
            <a:noFill/>
          </p:spPr>
          <p:txBody>
            <a:bodyPr wrap="none" rtlCol="0">
              <a:spAutoFit/>
            </a:bodyPr>
            <a:lstStyle/>
            <a:p>
              <a:r>
                <a:rPr lang="en-AU" b="1" dirty="0">
                  <a:solidFill>
                    <a:schemeClr val="tx1">
                      <a:lumMod val="95000"/>
                      <a:lumOff val="5000"/>
                    </a:schemeClr>
                  </a:solidFill>
                </a:rPr>
                <a:t>TCR</a:t>
              </a:r>
            </a:p>
          </p:txBody>
        </p:sp>
      </p:grpSp>
    </p:spTree>
    <p:extLst>
      <p:ext uri="{BB962C8B-B14F-4D97-AF65-F5344CB8AC3E}">
        <p14:creationId xmlns:p14="http://schemas.microsoft.com/office/powerpoint/2010/main" val="93651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2.22222E-6 L -0.36159 -0.26065 " pathEditMode="relative" rAng="0" ptsTypes="AA">
                                      <p:cBhvr>
                                        <p:cTn id="6" dur="2000" fill="hold"/>
                                        <p:tgtEl>
                                          <p:spTgt spid="16"/>
                                        </p:tgtEl>
                                        <p:attrNameLst>
                                          <p:attrName>ppt_x</p:attrName>
                                          <p:attrName>ppt_y</p:attrName>
                                        </p:attrNameLst>
                                      </p:cBhvr>
                                      <p:rCtr x="-18086"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T-Cell activation</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FF3AF69-A23F-4E54-9EF3-B758F6458B04}"/>
              </a:ext>
            </a:extLst>
          </p:cNvPr>
          <p:cNvGrpSpPr/>
          <p:nvPr/>
        </p:nvGrpSpPr>
        <p:grpSpPr>
          <a:xfrm>
            <a:off x="5219952" y="452969"/>
            <a:ext cx="3304923" cy="4119031"/>
            <a:chOff x="5219952" y="452968"/>
            <a:chExt cx="4489340" cy="5392831"/>
          </a:xfrm>
        </p:grpSpPr>
        <p:grpSp>
          <p:nvGrpSpPr>
            <p:cNvPr id="3" name="Group 2">
              <a:extLst>
                <a:ext uri="{FF2B5EF4-FFF2-40B4-BE49-F238E27FC236}">
                  <a16:creationId xmlns:a16="http://schemas.microsoft.com/office/drawing/2014/main" id="{F7F925AE-84DA-480D-ACBE-D5C84DBCDBBE}"/>
                </a:ext>
              </a:extLst>
            </p:cNvPr>
            <p:cNvGrpSpPr/>
            <p:nvPr/>
          </p:nvGrpSpPr>
          <p:grpSpPr>
            <a:xfrm>
              <a:off x="5219952"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6718361"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7755619"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A5177FCE-C656-4DCE-8125-872F81D4BADD}"/>
                </a:ext>
              </a:extLst>
            </p:cNvPr>
            <p:cNvGrpSpPr/>
            <p:nvPr/>
          </p:nvGrpSpPr>
          <p:grpSpPr>
            <a:xfrm rot="21069478">
              <a:off x="9325843" y="3119688"/>
              <a:ext cx="383449" cy="610134"/>
              <a:chOff x="10551886" y="-116875"/>
              <a:chExt cx="1062673" cy="1690894"/>
            </a:xfrm>
          </p:grpSpPr>
          <p:sp>
            <p:nvSpPr>
              <p:cNvPr id="81" name="Oval 80">
                <a:extLst>
                  <a:ext uri="{FF2B5EF4-FFF2-40B4-BE49-F238E27FC236}">
                    <a16:creationId xmlns:a16="http://schemas.microsoft.com/office/drawing/2014/main" id="{F2710BBA-6483-4FB9-9FB4-FE53ABCC5ABD}"/>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747CC168-76E9-483C-8F7E-74AFDDEA2FE8}"/>
                  </a:ext>
                </a:extLst>
              </p:cNvPr>
              <p:cNvGrpSpPr/>
              <p:nvPr/>
            </p:nvGrpSpPr>
            <p:grpSpPr>
              <a:xfrm>
                <a:off x="10759680" y="-116875"/>
                <a:ext cx="854879" cy="1506163"/>
                <a:chOff x="10759680" y="-116875"/>
                <a:chExt cx="854879" cy="1506163"/>
              </a:xfrm>
            </p:grpSpPr>
            <p:sp>
              <p:nvSpPr>
                <p:cNvPr id="88" name="Oval 87">
                  <a:extLst>
                    <a:ext uri="{FF2B5EF4-FFF2-40B4-BE49-F238E27FC236}">
                      <a16:creationId xmlns:a16="http://schemas.microsoft.com/office/drawing/2014/main" id="{28516BE4-B35E-4C1A-B10C-0F7DA02DF783}"/>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9B13E7E-84D6-4449-BD4E-28EB1BDF2BB8}"/>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AC9329AF-5078-4BD1-96B7-6220753F6026}"/>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0C14BF1B-0D6B-4160-AAC0-A3532E4084A5}"/>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C18F1AF-3952-40D9-BF8E-283C595C02D9}"/>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602AE114-1A32-4A01-8849-0532CB042BCD}"/>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Flowchart: Alternate Process 5">
              <a:extLst>
                <a:ext uri="{FF2B5EF4-FFF2-40B4-BE49-F238E27FC236}">
                  <a16:creationId xmlns:a16="http://schemas.microsoft.com/office/drawing/2014/main" id="{2B90FCFB-D3DC-4788-B7A3-F9182420E5DC}"/>
                </a:ext>
              </a:extLst>
            </p:cNvPr>
            <p:cNvSpPr/>
            <p:nvPr/>
          </p:nvSpPr>
          <p:spPr>
            <a:xfrm rot="1689353">
              <a:off x="8873681" y="2953464"/>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lowchart: Alternate Process 93">
              <a:extLst>
                <a:ext uri="{FF2B5EF4-FFF2-40B4-BE49-F238E27FC236}">
                  <a16:creationId xmlns:a16="http://schemas.microsoft.com/office/drawing/2014/main" id="{FEC97BA6-0412-4D02-92B8-1BB0B151B6FA}"/>
                </a:ext>
              </a:extLst>
            </p:cNvPr>
            <p:cNvSpPr/>
            <p:nvPr/>
          </p:nvSpPr>
          <p:spPr>
            <a:xfrm rot="1689353">
              <a:off x="8722891" y="3278116"/>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 name="Group 15">
            <a:extLst>
              <a:ext uri="{FF2B5EF4-FFF2-40B4-BE49-F238E27FC236}">
                <a16:creationId xmlns:a16="http://schemas.microsoft.com/office/drawing/2014/main" id="{2F3D94CE-E053-4CBC-A059-B20A791C87D3}"/>
              </a:ext>
            </a:extLst>
          </p:cNvPr>
          <p:cNvGrpSpPr/>
          <p:nvPr/>
        </p:nvGrpSpPr>
        <p:grpSpPr>
          <a:xfrm>
            <a:off x="8242023" y="2326880"/>
            <a:ext cx="2824272" cy="2352311"/>
            <a:chOff x="9054430" y="2709177"/>
            <a:chExt cx="2824272" cy="2352311"/>
          </a:xfrm>
        </p:grpSpPr>
        <p:grpSp>
          <p:nvGrpSpPr>
            <p:cNvPr id="96" name="Group 95">
              <a:extLst>
                <a:ext uri="{FF2B5EF4-FFF2-40B4-BE49-F238E27FC236}">
                  <a16:creationId xmlns:a16="http://schemas.microsoft.com/office/drawing/2014/main" id="{CDDF9F2B-01F3-471A-82E5-1359DF82B82F}"/>
                </a:ext>
              </a:extLst>
            </p:cNvPr>
            <p:cNvGrpSpPr/>
            <p:nvPr/>
          </p:nvGrpSpPr>
          <p:grpSpPr>
            <a:xfrm>
              <a:off x="9415401" y="2709177"/>
              <a:ext cx="2463301" cy="2352311"/>
              <a:chOff x="2931885" y="1959429"/>
              <a:chExt cx="3831772" cy="3962400"/>
            </a:xfrm>
          </p:grpSpPr>
          <p:sp>
            <p:nvSpPr>
              <p:cNvPr id="97" name="Oval 96">
                <a:extLst>
                  <a:ext uri="{FF2B5EF4-FFF2-40B4-BE49-F238E27FC236}">
                    <a16:creationId xmlns:a16="http://schemas.microsoft.com/office/drawing/2014/main" id="{27C9AE4C-87A1-4029-BC39-FDE08D433B7D}"/>
                  </a:ext>
                </a:extLst>
              </p:cNvPr>
              <p:cNvSpPr/>
              <p:nvPr/>
            </p:nvSpPr>
            <p:spPr>
              <a:xfrm>
                <a:off x="2931885" y="1959429"/>
                <a:ext cx="3831772" cy="3962400"/>
              </a:xfrm>
              <a:prstGeom prst="ellipse">
                <a:avLst/>
              </a:prstGeom>
              <a:solidFill>
                <a:schemeClr val="tx2">
                  <a:lumMod val="25000"/>
                  <a:lumOff val="75000"/>
                </a:schemeClr>
              </a:solidFill>
              <a:ln w="762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8" name="Oval 97">
                <a:extLst>
                  <a:ext uri="{FF2B5EF4-FFF2-40B4-BE49-F238E27FC236}">
                    <a16:creationId xmlns:a16="http://schemas.microsoft.com/office/drawing/2014/main" id="{919A5C8F-6836-49BE-B835-23EA4297F090}"/>
                  </a:ext>
                </a:extLst>
              </p:cNvPr>
              <p:cNvSpPr/>
              <p:nvPr/>
            </p:nvSpPr>
            <p:spPr>
              <a:xfrm>
                <a:off x="3461656" y="3302907"/>
                <a:ext cx="2315029" cy="2393950"/>
              </a:xfrm>
              <a:prstGeom prst="ellipse">
                <a:avLst/>
              </a:pr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9" name="TextBox 98">
              <a:extLst>
                <a:ext uri="{FF2B5EF4-FFF2-40B4-BE49-F238E27FC236}">
                  <a16:creationId xmlns:a16="http://schemas.microsoft.com/office/drawing/2014/main" id="{7213052B-9E59-4B02-AA05-D8508F815D70}"/>
                </a:ext>
              </a:extLst>
            </p:cNvPr>
            <p:cNvSpPr txBox="1"/>
            <p:nvPr/>
          </p:nvSpPr>
          <p:spPr>
            <a:xfrm>
              <a:off x="10150682" y="3856345"/>
              <a:ext cx="950901" cy="369332"/>
            </a:xfrm>
            <a:prstGeom prst="rect">
              <a:avLst/>
            </a:prstGeom>
            <a:noFill/>
          </p:spPr>
          <p:txBody>
            <a:bodyPr wrap="none" rtlCol="0">
              <a:spAutoFit/>
            </a:bodyPr>
            <a:lstStyle/>
            <a:p>
              <a:r>
                <a:rPr lang="en-AU" b="1" dirty="0">
                  <a:solidFill>
                    <a:schemeClr val="bg1"/>
                  </a:solidFill>
                </a:rPr>
                <a:t>Th Cell</a:t>
              </a:r>
            </a:p>
          </p:txBody>
        </p:sp>
        <p:sp>
          <p:nvSpPr>
            <p:cNvPr id="100" name="Flowchart: Alternate Process 99">
              <a:extLst>
                <a:ext uri="{FF2B5EF4-FFF2-40B4-BE49-F238E27FC236}">
                  <a16:creationId xmlns:a16="http://schemas.microsoft.com/office/drawing/2014/main" id="{288925F5-9682-478B-A9FF-83BD364A0FF3}"/>
                </a:ext>
              </a:extLst>
            </p:cNvPr>
            <p:cNvSpPr/>
            <p:nvPr/>
          </p:nvSpPr>
          <p:spPr>
            <a:xfrm rot="1689353">
              <a:off x="9405190" y="3093843"/>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01" name="Flowchart: Alternate Process 100">
              <a:extLst>
                <a:ext uri="{FF2B5EF4-FFF2-40B4-BE49-F238E27FC236}">
                  <a16:creationId xmlns:a16="http://schemas.microsoft.com/office/drawing/2014/main" id="{A1843297-8C55-44B8-B252-8760E7721FDA}"/>
                </a:ext>
              </a:extLst>
            </p:cNvPr>
            <p:cNvSpPr/>
            <p:nvPr/>
          </p:nvSpPr>
          <p:spPr>
            <a:xfrm rot="1689353">
              <a:off x="9299300" y="3306106"/>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EBCBC5D1-4D93-4793-891B-FC247B865ABD}"/>
                </a:ext>
              </a:extLst>
            </p:cNvPr>
            <p:cNvGrpSpPr/>
            <p:nvPr/>
          </p:nvGrpSpPr>
          <p:grpSpPr>
            <a:xfrm rot="14418986">
              <a:off x="9242157" y="3032220"/>
              <a:ext cx="263790" cy="337197"/>
              <a:chOff x="6896731" y="4202325"/>
              <a:chExt cx="263790" cy="337197"/>
            </a:xfrm>
          </p:grpSpPr>
          <p:cxnSp>
            <p:nvCxnSpPr>
              <p:cNvPr id="102" name="Straight Connector 101">
                <a:extLst>
                  <a:ext uri="{FF2B5EF4-FFF2-40B4-BE49-F238E27FC236}">
                    <a16:creationId xmlns:a16="http://schemas.microsoft.com/office/drawing/2014/main" id="{88A030D4-67C8-4826-AE35-673D81EFC2CA}"/>
                  </a:ext>
                </a:extLst>
              </p:cNvPr>
              <p:cNvCxnSpPr>
                <a:cxnSpLocks/>
              </p:cNvCxnSpPr>
              <p:nvPr/>
            </p:nvCxnSpPr>
            <p:spPr>
              <a:xfrm rot="7181014" flipH="1">
                <a:off x="7044336" y="4423337"/>
                <a:ext cx="82013" cy="150357"/>
              </a:xfrm>
              <a:prstGeom prst="line">
                <a:avLst/>
              </a:prstGeom>
              <a:ln w="762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2DA2EB4-F8A0-445F-A996-61FCAE8CCE9B}"/>
                  </a:ext>
                </a:extLst>
              </p:cNvPr>
              <p:cNvCxnSpPr>
                <a:cxnSpLocks/>
              </p:cNvCxnSpPr>
              <p:nvPr/>
            </p:nvCxnSpPr>
            <p:spPr>
              <a:xfrm flipH="1" flipV="1">
                <a:off x="6975287" y="4321238"/>
                <a:ext cx="71553" cy="113806"/>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606E709-6ED7-4E47-B259-ABEB9240A927}"/>
                  </a:ext>
                </a:extLst>
              </p:cNvPr>
              <p:cNvCxnSpPr>
                <a:cxnSpLocks/>
              </p:cNvCxnSpPr>
              <p:nvPr/>
            </p:nvCxnSpPr>
            <p:spPr>
              <a:xfrm flipH="1" flipV="1">
                <a:off x="6896731" y="4202325"/>
                <a:ext cx="78556" cy="124775"/>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a:extLst>
                <a:ext uri="{FF2B5EF4-FFF2-40B4-BE49-F238E27FC236}">
                  <a16:creationId xmlns:a16="http://schemas.microsoft.com/office/drawing/2014/main" id="{90B48CE3-0EB6-49E1-92A7-921FAF598FE9}"/>
                </a:ext>
              </a:extLst>
            </p:cNvPr>
            <p:cNvSpPr txBox="1"/>
            <p:nvPr/>
          </p:nvSpPr>
          <p:spPr>
            <a:xfrm>
              <a:off x="9054430" y="3539964"/>
              <a:ext cx="678327" cy="369332"/>
            </a:xfrm>
            <a:prstGeom prst="rect">
              <a:avLst/>
            </a:prstGeom>
            <a:noFill/>
          </p:spPr>
          <p:txBody>
            <a:bodyPr wrap="none" rtlCol="0">
              <a:spAutoFit/>
            </a:bodyPr>
            <a:lstStyle/>
            <a:p>
              <a:r>
                <a:rPr lang="en-AU" b="1" dirty="0">
                  <a:solidFill>
                    <a:schemeClr val="tx1">
                      <a:lumMod val="95000"/>
                      <a:lumOff val="5000"/>
                    </a:schemeClr>
                  </a:solidFill>
                </a:rPr>
                <a:t>TCR</a:t>
              </a:r>
            </a:p>
          </p:txBody>
        </p:sp>
      </p:grpSp>
      <p:sp>
        <p:nvSpPr>
          <p:cNvPr id="11" name="Oval 10">
            <a:extLst>
              <a:ext uri="{FF2B5EF4-FFF2-40B4-BE49-F238E27FC236}">
                <a16:creationId xmlns:a16="http://schemas.microsoft.com/office/drawing/2014/main" id="{73175BAD-CA27-4DDD-8211-316612D04069}"/>
              </a:ext>
            </a:extLst>
          </p:cNvPr>
          <p:cNvSpPr/>
          <p:nvPr/>
        </p:nvSpPr>
        <p:spPr>
          <a:xfrm>
            <a:off x="9230477" y="1690869"/>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4D7FBA96-D7A0-43D8-86C7-CE8C9DB9E131}"/>
              </a:ext>
            </a:extLst>
          </p:cNvPr>
          <p:cNvSpPr/>
          <p:nvPr/>
        </p:nvSpPr>
        <p:spPr>
          <a:xfrm>
            <a:off x="9382877" y="1843269"/>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333A3AC7-6703-41DE-AA67-45D17FDC042C}"/>
              </a:ext>
            </a:extLst>
          </p:cNvPr>
          <p:cNvSpPr/>
          <p:nvPr/>
        </p:nvSpPr>
        <p:spPr>
          <a:xfrm>
            <a:off x="9183250" y="2041996"/>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558A7A9B-CCD8-4282-BAFF-F39C03D8E18D}"/>
              </a:ext>
            </a:extLst>
          </p:cNvPr>
          <p:cNvSpPr/>
          <p:nvPr/>
        </p:nvSpPr>
        <p:spPr>
          <a:xfrm>
            <a:off x="9427817" y="2151352"/>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3B74F79E-0C91-4FA8-A79E-BB8BE8FB3A8F}"/>
              </a:ext>
            </a:extLst>
          </p:cNvPr>
          <p:cNvSpPr/>
          <p:nvPr/>
        </p:nvSpPr>
        <p:spPr>
          <a:xfrm>
            <a:off x="9358000" y="2479280"/>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7D51F6A8-BF00-4404-AC56-B68C578502F5}"/>
              </a:ext>
            </a:extLst>
          </p:cNvPr>
          <p:cNvSpPr/>
          <p:nvPr/>
        </p:nvSpPr>
        <p:spPr>
          <a:xfrm>
            <a:off x="9563229" y="2664326"/>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391429DD-93D7-43E9-BEDF-CDCA6051637D}"/>
              </a:ext>
            </a:extLst>
          </p:cNvPr>
          <p:cNvSpPr/>
          <p:nvPr/>
        </p:nvSpPr>
        <p:spPr>
          <a:xfrm>
            <a:off x="9664283" y="2471383"/>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E6395F16-59F0-46F3-940F-35674D374891}"/>
              </a:ext>
            </a:extLst>
          </p:cNvPr>
          <p:cNvSpPr/>
          <p:nvPr/>
        </p:nvSpPr>
        <p:spPr>
          <a:xfrm>
            <a:off x="8858215" y="1426703"/>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9B76EEFE-CE2F-42FC-9977-A8B10FD88929}"/>
              </a:ext>
            </a:extLst>
          </p:cNvPr>
          <p:cNvSpPr/>
          <p:nvPr/>
        </p:nvSpPr>
        <p:spPr>
          <a:xfrm>
            <a:off x="8248279" y="1177721"/>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lowchart: Alternate Process 16">
            <a:extLst>
              <a:ext uri="{FF2B5EF4-FFF2-40B4-BE49-F238E27FC236}">
                <a16:creationId xmlns:a16="http://schemas.microsoft.com/office/drawing/2014/main" id="{DD26293D-99A5-4F3E-B7BA-C175E3DB9FC3}"/>
              </a:ext>
            </a:extLst>
          </p:cNvPr>
          <p:cNvSpPr/>
          <p:nvPr/>
        </p:nvSpPr>
        <p:spPr>
          <a:xfrm rot="20067768">
            <a:off x="7847660" y="1281148"/>
            <a:ext cx="480347" cy="2254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TextBox 86">
            <a:extLst>
              <a:ext uri="{FF2B5EF4-FFF2-40B4-BE49-F238E27FC236}">
                <a16:creationId xmlns:a16="http://schemas.microsoft.com/office/drawing/2014/main" id="{585BF978-E410-4482-B8A9-C411406649BC}"/>
              </a:ext>
            </a:extLst>
          </p:cNvPr>
          <p:cNvSpPr txBox="1"/>
          <p:nvPr/>
        </p:nvSpPr>
        <p:spPr>
          <a:xfrm>
            <a:off x="7724882" y="625308"/>
            <a:ext cx="1433406" cy="369332"/>
          </a:xfrm>
          <a:prstGeom prst="rect">
            <a:avLst/>
          </a:prstGeom>
          <a:noFill/>
        </p:spPr>
        <p:txBody>
          <a:bodyPr wrap="none" rtlCol="0">
            <a:spAutoFit/>
          </a:bodyPr>
          <a:lstStyle/>
          <a:p>
            <a:r>
              <a:rPr lang="en-AU" b="1" dirty="0">
                <a:solidFill>
                  <a:schemeClr val="tx1">
                    <a:lumMod val="95000"/>
                    <a:lumOff val="5000"/>
                  </a:schemeClr>
                </a:solidFill>
              </a:rPr>
              <a:t>IL4 receptor</a:t>
            </a:r>
          </a:p>
        </p:txBody>
      </p:sp>
      <p:sp>
        <p:nvSpPr>
          <p:cNvPr id="95" name="TextBox 94">
            <a:extLst>
              <a:ext uri="{FF2B5EF4-FFF2-40B4-BE49-F238E27FC236}">
                <a16:creationId xmlns:a16="http://schemas.microsoft.com/office/drawing/2014/main" id="{CD25E6F7-7ABD-4F83-9A76-6659A61B6E78}"/>
              </a:ext>
            </a:extLst>
          </p:cNvPr>
          <p:cNvSpPr txBox="1"/>
          <p:nvPr/>
        </p:nvSpPr>
        <p:spPr>
          <a:xfrm>
            <a:off x="9563229" y="1607220"/>
            <a:ext cx="543739" cy="369332"/>
          </a:xfrm>
          <a:prstGeom prst="rect">
            <a:avLst/>
          </a:prstGeom>
          <a:noFill/>
        </p:spPr>
        <p:txBody>
          <a:bodyPr wrap="none" rtlCol="0">
            <a:spAutoFit/>
          </a:bodyPr>
          <a:lstStyle/>
          <a:p>
            <a:r>
              <a:rPr lang="en-AU" b="1" dirty="0">
                <a:solidFill>
                  <a:schemeClr val="tx1">
                    <a:lumMod val="95000"/>
                    <a:lumOff val="5000"/>
                  </a:schemeClr>
                </a:solidFill>
              </a:rPr>
              <a:t>IL4</a:t>
            </a:r>
          </a:p>
        </p:txBody>
      </p:sp>
    </p:spTree>
    <p:extLst>
      <p:ext uri="{BB962C8B-B14F-4D97-AF65-F5344CB8AC3E}">
        <p14:creationId xmlns:p14="http://schemas.microsoft.com/office/powerpoint/2010/main" val="2182031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T-Cell activation</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FF3AF69-A23F-4E54-9EF3-B758F6458B04}"/>
              </a:ext>
            </a:extLst>
          </p:cNvPr>
          <p:cNvGrpSpPr/>
          <p:nvPr/>
        </p:nvGrpSpPr>
        <p:grpSpPr>
          <a:xfrm>
            <a:off x="5219952" y="452969"/>
            <a:ext cx="3304923" cy="4119031"/>
            <a:chOff x="5219952" y="452968"/>
            <a:chExt cx="4489340" cy="5392831"/>
          </a:xfrm>
        </p:grpSpPr>
        <p:grpSp>
          <p:nvGrpSpPr>
            <p:cNvPr id="3" name="Group 2">
              <a:extLst>
                <a:ext uri="{FF2B5EF4-FFF2-40B4-BE49-F238E27FC236}">
                  <a16:creationId xmlns:a16="http://schemas.microsoft.com/office/drawing/2014/main" id="{F7F925AE-84DA-480D-ACBE-D5C84DBCDBBE}"/>
                </a:ext>
              </a:extLst>
            </p:cNvPr>
            <p:cNvGrpSpPr/>
            <p:nvPr/>
          </p:nvGrpSpPr>
          <p:grpSpPr>
            <a:xfrm>
              <a:off x="5219952"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6718361"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7755619"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A5177FCE-C656-4DCE-8125-872F81D4BADD}"/>
                </a:ext>
              </a:extLst>
            </p:cNvPr>
            <p:cNvGrpSpPr/>
            <p:nvPr/>
          </p:nvGrpSpPr>
          <p:grpSpPr>
            <a:xfrm rot="21069478">
              <a:off x="9325843" y="3119688"/>
              <a:ext cx="383449" cy="610134"/>
              <a:chOff x="10551886" y="-116875"/>
              <a:chExt cx="1062673" cy="1690894"/>
            </a:xfrm>
          </p:grpSpPr>
          <p:sp>
            <p:nvSpPr>
              <p:cNvPr id="81" name="Oval 80">
                <a:extLst>
                  <a:ext uri="{FF2B5EF4-FFF2-40B4-BE49-F238E27FC236}">
                    <a16:creationId xmlns:a16="http://schemas.microsoft.com/office/drawing/2014/main" id="{F2710BBA-6483-4FB9-9FB4-FE53ABCC5ABD}"/>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747CC168-76E9-483C-8F7E-74AFDDEA2FE8}"/>
                  </a:ext>
                </a:extLst>
              </p:cNvPr>
              <p:cNvGrpSpPr/>
              <p:nvPr/>
            </p:nvGrpSpPr>
            <p:grpSpPr>
              <a:xfrm>
                <a:off x="10759680" y="-116875"/>
                <a:ext cx="854879" cy="1506163"/>
                <a:chOff x="10759680" y="-116875"/>
                <a:chExt cx="854879" cy="1506163"/>
              </a:xfrm>
            </p:grpSpPr>
            <p:sp>
              <p:nvSpPr>
                <p:cNvPr id="88" name="Oval 87">
                  <a:extLst>
                    <a:ext uri="{FF2B5EF4-FFF2-40B4-BE49-F238E27FC236}">
                      <a16:creationId xmlns:a16="http://schemas.microsoft.com/office/drawing/2014/main" id="{28516BE4-B35E-4C1A-B10C-0F7DA02DF783}"/>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9B13E7E-84D6-4449-BD4E-28EB1BDF2BB8}"/>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AC9329AF-5078-4BD1-96B7-6220753F6026}"/>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0C14BF1B-0D6B-4160-AAC0-A3532E4084A5}"/>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C18F1AF-3952-40D9-BF8E-283C595C02D9}"/>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602AE114-1A32-4A01-8849-0532CB042BCD}"/>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Flowchart: Alternate Process 5">
              <a:extLst>
                <a:ext uri="{FF2B5EF4-FFF2-40B4-BE49-F238E27FC236}">
                  <a16:creationId xmlns:a16="http://schemas.microsoft.com/office/drawing/2014/main" id="{2B90FCFB-D3DC-4788-B7A3-F9182420E5DC}"/>
                </a:ext>
              </a:extLst>
            </p:cNvPr>
            <p:cNvSpPr/>
            <p:nvPr/>
          </p:nvSpPr>
          <p:spPr>
            <a:xfrm rot="1689353">
              <a:off x="8873681" y="2953464"/>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lowchart: Alternate Process 93">
              <a:extLst>
                <a:ext uri="{FF2B5EF4-FFF2-40B4-BE49-F238E27FC236}">
                  <a16:creationId xmlns:a16="http://schemas.microsoft.com/office/drawing/2014/main" id="{FEC97BA6-0412-4D02-92B8-1BB0B151B6FA}"/>
                </a:ext>
              </a:extLst>
            </p:cNvPr>
            <p:cNvSpPr/>
            <p:nvPr/>
          </p:nvSpPr>
          <p:spPr>
            <a:xfrm rot="1689353">
              <a:off x="8722891" y="3278116"/>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 name="Group 15">
            <a:extLst>
              <a:ext uri="{FF2B5EF4-FFF2-40B4-BE49-F238E27FC236}">
                <a16:creationId xmlns:a16="http://schemas.microsoft.com/office/drawing/2014/main" id="{2F3D94CE-E053-4CBC-A059-B20A791C87D3}"/>
              </a:ext>
            </a:extLst>
          </p:cNvPr>
          <p:cNvGrpSpPr/>
          <p:nvPr/>
        </p:nvGrpSpPr>
        <p:grpSpPr>
          <a:xfrm>
            <a:off x="8242023" y="2326880"/>
            <a:ext cx="2824272" cy="2352311"/>
            <a:chOff x="9054430" y="2709177"/>
            <a:chExt cx="2824272" cy="2352311"/>
          </a:xfrm>
        </p:grpSpPr>
        <p:grpSp>
          <p:nvGrpSpPr>
            <p:cNvPr id="96" name="Group 95">
              <a:extLst>
                <a:ext uri="{FF2B5EF4-FFF2-40B4-BE49-F238E27FC236}">
                  <a16:creationId xmlns:a16="http://schemas.microsoft.com/office/drawing/2014/main" id="{CDDF9F2B-01F3-471A-82E5-1359DF82B82F}"/>
                </a:ext>
              </a:extLst>
            </p:cNvPr>
            <p:cNvGrpSpPr/>
            <p:nvPr/>
          </p:nvGrpSpPr>
          <p:grpSpPr>
            <a:xfrm>
              <a:off x="9415401" y="2709177"/>
              <a:ext cx="2463301" cy="2352311"/>
              <a:chOff x="2931885" y="1959429"/>
              <a:chExt cx="3831772" cy="3962400"/>
            </a:xfrm>
          </p:grpSpPr>
          <p:sp>
            <p:nvSpPr>
              <p:cNvPr id="97" name="Oval 96">
                <a:extLst>
                  <a:ext uri="{FF2B5EF4-FFF2-40B4-BE49-F238E27FC236}">
                    <a16:creationId xmlns:a16="http://schemas.microsoft.com/office/drawing/2014/main" id="{27C9AE4C-87A1-4029-BC39-FDE08D433B7D}"/>
                  </a:ext>
                </a:extLst>
              </p:cNvPr>
              <p:cNvSpPr/>
              <p:nvPr/>
            </p:nvSpPr>
            <p:spPr>
              <a:xfrm>
                <a:off x="2931885" y="1959429"/>
                <a:ext cx="3831772" cy="3962400"/>
              </a:xfrm>
              <a:prstGeom prst="ellipse">
                <a:avLst/>
              </a:prstGeom>
              <a:solidFill>
                <a:schemeClr val="tx2">
                  <a:lumMod val="25000"/>
                  <a:lumOff val="75000"/>
                </a:schemeClr>
              </a:solidFill>
              <a:ln w="762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8" name="Oval 97">
                <a:extLst>
                  <a:ext uri="{FF2B5EF4-FFF2-40B4-BE49-F238E27FC236}">
                    <a16:creationId xmlns:a16="http://schemas.microsoft.com/office/drawing/2014/main" id="{919A5C8F-6836-49BE-B835-23EA4297F090}"/>
                  </a:ext>
                </a:extLst>
              </p:cNvPr>
              <p:cNvSpPr/>
              <p:nvPr/>
            </p:nvSpPr>
            <p:spPr>
              <a:xfrm>
                <a:off x="3461656" y="3302907"/>
                <a:ext cx="2315029" cy="2393950"/>
              </a:xfrm>
              <a:prstGeom prst="ellipse">
                <a:avLst/>
              </a:pr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9" name="TextBox 98">
              <a:extLst>
                <a:ext uri="{FF2B5EF4-FFF2-40B4-BE49-F238E27FC236}">
                  <a16:creationId xmlns:a16="http://schemas.microsoft.com/office/drawing/2014/main" id="{7213052B-9E59-4B02-AA05-D8508F815D70}"/>
                </a:ext>
              </a:extLst>
            </p:cNvPr>
            <p:cNvSpPr txBox="1"/>
            <p:nvPr/>
          </p:nvSpPr>
          <p:spPr>
            <a:xfrm>
              <a:off x="10150682" y="3856345"/>
              <a:ext cx="950901" cy="369332"/>
            </a:xfrm>
            <a:prstGeom prst="rect">
              <a:avLst/>
            </a:prstGeom>
            <a:noFill/>
          </p:spPr>
          <p:txBody>
            <a:bodyPr wrap="none" rtlCol="0">
              <a:spAutoFit/>
            </a:bodyPr>
            <a:lstStyle/>
            <a:p>
              <a:r>
                <a:rPr lang="en-AU" b="1" dirty="0">
                  <a:solidFill>
                    <a:schemeClr val="bg1"/>
                  </a:solidFill>
                </a:rPr>
                <a:t>Th Cell</a:t>
              </a:r>
            </a:p>
          </p:txBody>
        </p:sp>
        <p:sp>
          <p:nvSpPr>
            <p:cNvPr id="100" name="Flowchart: Alternate Process 99">
              <a:extLst>
                <a:ext uri="{FF2B5EF4-FFF2-40B4-BE49-F238E27FC236}">
                  <a16:creationId xmlns:a16="http://schemas.microsoft.com/office/drawing/2014/main" id="{288925F5-9682-478B-A9FF-83BD364A0FF3}"/>
                </a:ext>
              </a:extLst>
            </p:cNvPr>
            <p:cNvSpPr/>
            <p:nvPr/>
          </p:nvSpPr>
          <p:spPr>
            <a:xfrm rot="1689353">
              <a:off x="9405190" y="3093843"/>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01" name="Flowchart: Alternate Process 100">
              <a:extLst>
                <a:ext uri="{FF2B5EF4-FFF2-40B4-BE49-F238E27FC236}">
                  <a16:creationId xmlns:a16="http://schemas.microsoft.com/office/drawing/2014/main" id="{A1843297-8C55-44B8-B252-8760E7721FDA}"/>
                </a:ext>
              </a:extLst>
            </p:cNvPr>
            <p:cNvSpPr/>
            <p:nvPr/>
          </p:nvSpPr>
          <p:spPr>
            <a:xfrm rot="1689353">
              <a:off x="9299300" y="3306106"/>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EBCBC5D1-4D93-4793-891B-FC247B865ABD}"/>
                </a:ext>
              </a:extLst>
            </p:cNvPr>
            <p:cNvGrpSpPr/>
            <p:nvPr/>
          </p:nvGrpSpPr>
          <p:grpSpPr>
            <a:xfrm rot="14418986">
              <a:off x="9242157" y="3032220"/>
              <a:ext cx="263790" cy="337197"/>
              <a:chOff x="6896731" y="4202325"/>
              <a:chExt cx="263790" cy="337197"/>
            </a:xfrm>
          </p:grpSpPr>
          <p:cxnSp>
            <p:nvCxnSpPr>
              <p:cNvPr id="102" name="Straight Connector 101">
                <a:extLst>
                  <a:ext uri="{FF2B5EF4-FFF2-40B4-BE49-F238E27FC236}">
                    <a16:creationId xmlns:a16="http://schemas.microsoft.com/office/drawing/2014/main" id="{88A030D4-67C8-4826-AE35-673D81EFC2CA}"/>
                  </a:ext>
                </a:extLst>
              </p:cNvPr>
              <p:cNvCxnSpPr>
                <a:cxnSpLocks/>
              </p:cNvCxnSpPr>
              <p:nvPr/>
            </p:nvCxnSpPr>
            <p:spPr>
              <a:xfrm rot="7181014" flipH="1">
                <a:off x="7044336" y="4423337"/>
                <a:ext cx="82013" cy="150357"/>
              </a:xfrm>
              <a:prstGeom prst="line">
                <a:avLst/>
              </a:prstGeom>
              <a:ln w="762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2DA2EB4-F8A0-445F-A996-61FCAE8CCE9B}"/>
                  </a:ext>
                </a:extLst>
              </p:cNvPr>
              <p:cNvCxnSpPr>
                <a:cxnSpLocks/>
              </p:cNvCxnSpPr>
              <p:nvPr/>
            </p:nvCxnSpPr>
            <p:spPr>
              <a:xfrm flipH="1" flipV="1">
                <a:off x="6975287" y="4321238"/>
                <a:ext cx="71553" cy="113806"/>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606E709-6ED7-4E47-B259-ABEB9240A927}"/>
                  </a:ext>
                </a:extLst>
              </p:cNvPr>
              <p:cNvCxnSpPr>
                <a:cxnSpLocks/>
              </p:cNvCxnSpPr>
              <p:nvPr/>
            </p:nvCxnSpPr>
            <p:spPr>
              <a:xfrm flipH="1" flipV="1">
                <a:off x="6896731" y="4202325"/>
                <a:ext cx="78556" cy="124775"/>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a:extLst>
                <a:ext uri="{FF2B5EF4-FFF2-40B4-BE49-F238E27FC236}">
                  <a16:creationId xmlns:a16="http://schemas.microsoft.com/office/drawing/2014/main" id="{90B48CE3-0EB6-49E1-92A7-921FAF598FE9}"/>
                </a:ext>
              </a:extLst>
            </p:cNvPr>
            <p:cNvSpPr txBox="1"/>
            <p:nvPr/>
          </p:nvSpPr>
          <p:spPr>
            <a:xfrm>
              <a:off x="9054430" y="3539964"/>
              <a:ext cx="678327" cy="369332"/>
            </a:xfrm>
            <a:prstGeom prst="rect">
              <a:avLst/>
            </a:prstGeom>
            <a:noFill/>
          </p:spPr>
          <p:txBody>
            <a:bodyPr wrap="none" rtlCol="0">
              <a:spAutoFit/>
            </a:bodyPr>
            <a:lstStyle/>
            <a:p>
              <a:r>
                <a:rPr lang="en-AU" b="1" dirty="0">
                  <a:solidFill>
                    <a:schemeClr val="tx1">
                      <a:lumMod val="95000"/>
                      <a:lumOff val="5000"/>
                    </a:schemeClr>
                  </a:solidFill>
                </a:rPr>
                <a:t>TCR</a:t>
              </a:r>
            </a:p>
          </p:txBody>
        </p:sp>
      </p:grpSp>
      <p:sp>
        <p:nvSpPr>
          <p:cNvPr id="11" name="Oval 10">
            <a:extLst>
              <a:ext uri="{FF2B5EF4-FFF2-40B4-BE49-F238E27FC236}">
                <a16:creationId xmlns:a16="http://schemas.microsoft.com/office/drawing/2014/main" id="{73175BAD-CA27-4DDD-8211-316612D04069}"/>
              </a:ext>
            </a:extLst>
          </p:cNvPr>
          <p:cNvSpPr/>
          <p:nvPr/>
        </p:nvSpPr>
        <p:spPr>
          <a:xfrm>
            <a:off x="9230477" y="1690869"/>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4D7FBA96-D7A0-43D8-86C7-CE8C9DB9E131}"/>
              </a:ext>
            </a:extLst>
          </p:cNvPr>
          <p:cNvSpPr/>
          <p:nvPr/>
        </p:nvSpPr>
        <p:spPr>
          <a:xfrm>
            <a:off x="9382877" y="1843269"/>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333A3AC7-6703-41DE-AA67-45D17FDC042C}"/>
              </a:ext>
            </a:extLst>
          </p:cNvPr>
          <p:cNvSpPr/>
          <p:nvPr/>
        </p:nvSpPr>
        <p:spPr>
          <a:xfrm>
            <a:off x="9183250" y="2041996"/>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558A7A9B-CCD8-4282-BAFF-F39C03D8E18D}"/>
              </a:ext>
            </a:extLst>
          </p:cNvPr>
          <p:cNvSpPr/>
          <p:nvPr/>
        </p:nvSpPr>
        <p:spPr>
          <a:xfrm>
            <a:off x="9427817" y="2151352"/>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3B74F79E-0C91-4FA8-A79E-BB8BE8FB3A8F}"/>
              </a:ext>
            </a:extLst>
          </p:cNvPr>
          <p:cNvSpPr/>
          <p:nvPr/>
        </p:nvSpPr>
        <p:spPr>
          <a:xfrm>
            <a:off x="9358000" y="2479280"/>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7D51F6A8-BF00-4404-AC56-B68C578502F5}"/>
              </a:ext>
            </a:extLst>
          </p:cNvPr>
          <p:cNvSpPr/>
          <p:nvPr/>
        </p:nvSpPr>
        <p:spPr>
          <a:xfrm>
            <a:off x="9563229" y="2664326"/>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391429DD-93D7-43E9-BEDF-CDCA6051637D}"/>
              </a:ext>
            </a:extLst>
          </p:cNvPr>
          <p:cNvSpPr/>
          <p:nvPr/>
        </p:nvSpPr>
        <p:spPr>
          <a:xfrm>
            <a:off x="9664283" y="2471383"/>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E6395F16-59F0-46F3-940F-35674D374891}"/>
              </a:ext>
            </a:extLst>
          </p:cNvPr>
          <p:cNvSpPr/>
          <p:nvPr/>
        </p:nvSpPr>
        <p:spPr>
          <a:xfrm>
            <a:off x="8858215" y="1426703"/>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9B76EEFE-CE2F-42FC-9977-A8B10FD88929}"/>
              </a:ext>
            </a:extLst>
          </p:cNvPr>
          <p:cNvSpPr/>
          <p:nvPr/>
        </p:nvSpPr>
        <p:spPr>
          <a:xfrm>
            <a:off x="8248279" y="1177721"/>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lowchart: Alternate Process 16">
            <a:extLst>
              <a:ext uri="{FF2B5EF4-FFF2-40B4-BE49-F238E27FC236}">
                <a16:creationId xmlns:a16="http://schemas.microsoft.com/office/drawing/2014/main" id="{DD26293D-99A5-4F3E-B7BA-C175E3DB9FC3}"/>
              </a:ext>
            </a:extLst>
          </p:cNvPr>
          <p:cNvSpPr/>
          <p:nvPr/>
        </p:nvSpPr>
        <p:spPr>
          <a:xfrm rot="20067768">
            <a:off x="7847660" y="1281148"/>
            <a:ext cx="480347" cy="2254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TextBox 86">
            <a:extLst>
              <a:ext uri="{FF2B5EF4-FFF2-40B4-BE49-F238E27FC236}">
                <a16:creationId xmlns:a16="http://schemas.microsoft.com/office/drawing/2014/main" id="{585BF978-E410-4482-B8A9-C411406649BC}"/>
              </a:ext>
            </a:extLst>
          </p:cNvPr>
          <p:cNvSpPr txBox="1"/>
          <p:nvPr/>
        </p:nvSpPr>
        <p:spPr>
          <a:xfrm>
            <a:off x="7724882" y="625308"/>
            <a:ext cx="1433406" cy="369332"/>
          </a:xfrm>
          <a:prstGeom prst="rect">
            <a:avLst/>
          </a:prstGeom>
          <a:noFill/>
        </p:spPr>
        <p:txBody>
          <a:bodyPr wrap="none" rtlCol="0">
            <a:spAutoFit/>
          </a:bodyPr>
          <a:lstStyle/>
          <a:p>
            <a:r>
              <a:rPr lang="en-AU" b="1" dirty="0">
                <a:solidFill>
                  <a:schemeClr val="tx1">
                    <a:lumMod val="95000"/>
                    <a:lumOff val="5000"/>
                  </a:schemeClr>
                </a:solidFill>
              </a:rPr>
              <a:t>IL4 receptor</a:t>
            </a:r>
          </a:p>
        </p:txBody>
      </p:sp>
      <p:sp>
        <p:nvSpPr>
          <p:cNvPr id="95" name="TextBox 94">
            <a:extLst>
              <a:ext uri="{FF2B5EF4-FFF2-40B4-BE49-F238E27FC236}">
                <a16:creationId xmlns:a16="http://schemas.microsoft.com/office/drawing/2014/main" id="{CD25E6F7-7ABD-4F83-9A76-6659A61B6E78}"/>
              </a:ext>
            </a:extLst>
          </p:cNvPr>
          <p:cNvSpPr txBox="1"/>
          <p:nvPr/>
        </p:nvSpPr>
        <p:spPr>
          <a:xfrm>
            <a:off x="9563229" y="1607220"/>
            <a:ext cx="543739" cy="369332"/>
          </a:xfrm>
          <a:prstGeom prst="rect">
            <a:avLst/>
          </a:prstGeom>
          <a:noFill/>
        </p:spPr>
        <p:txBody>
          <a:bodyPr wrap="none" rtlCol="0">
            <a:spAutoFit/>
          </a:bodyPr>
          <a:lstStyle/>
          <a:p>
            <a:r>
              <a:rPr lang="en-AU" b="1" dirty="0">
                <a:solidFill>
                  <a:schemeClr val="tx1">
                    <a:lumMod val="95000"/>
                    <a:lumOff val="5000"/>
                  </a:schemeClr>
                </a:solidFill>
              </a:rPr>
              <a:t>IL4</a:t>
            </a:r>
          </a:p>
        </p:txBody>
      </p:sp>
    </p:spTree>
    <p:extLst>
      <p:ext uri="{BB962C8B-B14F-4D97-AF65-F5344CB8AC3E}">
        <p14:creationId xmlns:p14="http://schemas.microsoft.com/office/powerpoint/2010/main" val="92659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T-Cell activation</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DA48006-CEBA-4256-BCE5-B51951D4D768}"/>
              </a:ext>
            </a:extLst>
          </p:cNvPr>
          <p:cNvGrpSpPr/>
          <p:nvPr/>
        </p:nvGrpSpPr>
        <p:grpSpPr>
          <a:xfrm>
            <a:off x="5219952" y="245013"/>
            <a:ext cx="1999998" cy="2492661"/>
            <a:chOff x="5219952" y="452969"/>
            <a:chExt cx="3304923" cy="4119031"/>
          </a:xfrm>
        </p:grpSpPr>
        <p:grpSp>
          <p:nvGrpSpPr>
            <p:cNvPr id="7" name="Group 6">
              <a:extLst>
                <a:ext uri="{FF2B5EF4-FFF2-40B4-BE49-F238E27FC236}">
                  <a16:creationId xmlns:a16="http://schemas.microsoft.com/office/drawing/2014/main" id="{5FF3AF69-A23F-4E54-9EF3-B758F6458B04}"/>
                </a:ext>
              </a:extLst>
            </p:cNvPr>
            <p:cNvGrpSpPr/>
            <p:nvPr/>
          </p:nvGrpSpPr>
          <p:grpSpPr>
            <a:xfrm>
              <a:off x="5219952" y="452969"/>
              <a:ext cx="3304923" cy="4119031"/>
              <a:chOff x="5219952" y="452968"/>
              <a:chExt cx="4489340" cy="5392831"/>
            </a:xfrm>
          </p:grpSpPr>
          <p:grpSp>
            <p:nvGrpSpPr>
              <p:cNvPr id="3" name="Group 2">
                <a:extLst>
                  <a:ext uri="{FF2B5EF4-FFF2-40B4-BE49-F238E27FC236}">
                    <a16:creationId xmlns:a16="http://schemas.microsoft.com/office/drawing/2014/main" id="{F7F925AE-84DA-480D-ACBE-D5C84DBCDBBE}"/>
                  </a:ext>
                </a:extLst>
              </p:cNvPr>
              <p:cNvGrpSpPr/>
              <p:nvPr/>
            </p:nvGrpSpPr>
            <p:grpSpPr>
              <a:xfrm>
                <a:off x="5219952"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6718361"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7755619"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A5177FCE-C656-4DCE-8125-872F81D4BADD}"/>
                  </a:ext>
                </a:extLst>
              </p:cNvPr>
              <p:cNvGrpSpPr/>
              <p:nvPr/>
            </p:nvGrpSpPr>
            <p:grpSpPr>
              <a:xfrm rot="21069478">
                <a:off x="9325843" y="3119688"/>
                <a:ext cx="383449" cy="610134"/>
                <a:chOff x="10551886" y="-116875"/>
                <a:chExt cx="1062673" cy="1690894"/>
              </a:xfrm>
            </p:grpSpPr>
            <p:sp>
              <p:nvSpPr>
                <p:cNvPr id="81" name="Oval 80">
                  <a:extLst>
                    <a:ext uri="{FF2B5EF4-FFF2-40B4-BE49-F238E27FC236}">
                      <a16:creationId xmlns:a16="http://schemas.microsoft.com/office/drawing/2014/main" id="{F2710BBA-6483-4FB9-9FB4-FE53ABCC5ABD}"/>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747CC168-76E9-483C-8F7E-74AFDDEA2FE8}"/>
                    </a:ext>
                  </a:extLst>
                </p:cNvPr>
                <p:cNvGrpSpPr/>
                <p:nvPr/>
              </p:nvGrpSpPr>
              <p:grpSpPr>
                <a:xfrm>
                  <a:off x="10759680" y="-116875"/>
                  <a:ext cx="854879" cy="1506163"/>
                  <a:chOff x="10759680" y="-116875"/>
                  <a:chExt cx="854879" cy="1506163"/>
                </a:xfrm>
              </p:grpSpPr>
              <p:sp>
                <p:nvSpPr>
                  <p:cNvPr id="88" name="Oval 87">
                    <a:extLst>
                      <a:ext uri="{FF2B5EF4-FFF2-40B4-BE49-F238E27FC236}">
                        <a16:creationId xmlns:a16="http://schemas.microsoft.com/office/drawing/2014/main" id="{28516BE4-B35E-4C1A-B10C-0F7DA02DF783}"/>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9B13E7E-84D6-4449-BD4E-28EB1BDF2BB8}"/>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AC9329AF-5078-4BD1-96B7-6220753F6026}"/>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0C14BF1B-0D6B-4160-AAC0-A3532E4084A5}"/>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C18F1AF-3952-40D9-BF8E-283C595C02D9}"/>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602AE114-1A32-4A01-8849-0532CB042BCD}"/>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Flowchart: Alternate Process 5">
                <a:extLst>
                  <a:ext uri="{FF2B5EF4-FFF2-40B4-BE49-F238E27FC236}">
                    <a16:creationId xmlns:a16="http://schemas.microsoft.com/office/drawing/2014/main" id="{2B90FCFB-D3DC-4788-B7A3-F9182420E5DC}"/>
                  </a:ext>
                </a:extLst>
              </p:cNvPr>
              <p:cNvSpPr/>
              <p:nvPr/>
            </p:nvSpPr>
            <p:spPr>
              <a:xfrm rot="1689353">
                <a:off x="8873681" y="2953464"/>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lowchart: Alternate Process 93">
                <a:extLst>
                  <a:ext uri="{FF2B5EF4-FFF2-40B4-BE49-F238E27FC236}">
                    <a16:creationId xmlns:a16="http://schemas.microsoft.com/office/drawing/2014/main" id="{FEC97BA6-0412-4D02-92B8-1BB0B151B6FA}"/>
                  </a:ext>
                </a:extLst>
              </p:cNvPr>
              <p:cNvSpPr/>
              <p:nvPr/>
            </p:nvSpPr>
            <p:spPr>
              <a:xfrm rot="1689353">
                <a:off x="8722891" y="3278116"/>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6" name="Oval 85">
              <a:extLst>
                <a:ext uri="{FF2B5EF4-FFF2-40B4-BE49-F238E27FC236}">
                  <a16:creationId xmlns:a16="http://schemas.microsoft.com/office/drawing/2014/main" id="{9B76EEFE-CE2F-42FC-9977-A8B10FD88929}"/>
                </a:ext>
              </a:extLst>
            </p:cNvPr>
            <p:cNvSpPr/>
            <p:nvPr/>
          </p:nvSpPr>
          <p:spPr>
            <a:xfrm>
              <a:off x="8248279" y="1177721"/>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lowchart: Alternate Process 16">
              <a:extLst>
                <a:ext uri="{FF2B5EF4-FFF2-40B4-BE49-F238E27FC236}">
                  <a16:creationId xmlns:a16="http://schemas.microsoft.com/office/drawing/2014/main" id="{DD26293D-99A5-4F3E-B7BA-C175E3DB9FC3}"/>
                </a:ext>
              </a:extLst>
            </p:cNvPr>
            <p:cNvSpPr/>
            <p:nvPr/>
          </p:nvSpPr>
          <p:spPr>
            <a:xfrm rot="20067768">
              <a:off x="7847660" y="1281148"/>
              <a:ext cx="480347" cy="2254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8" name="TextBox 17">
            <a:extLst>
              <a:ext uri="{FF2B5EF4-FFF2-40B4-BE49-F238E27FC236}">
                <a16:creationId xmlns:a16="http://schemas.microsoft.com/office/drawing/2014/main" id="{ECC2BC4D-9FAB-4FF1-BBCC-064C840A281A}"/>
              </a:ext>
            </a:extLst>
          </p:cNvPr>
          <p:cNvSpPr txBox="1"/>
          <p:nvPr/>
        </p:nvSpPr>
        <p:spPr>
          <a:xfrm>
            <a:off x="6264202" y="2731453"/>
            <a:ext cx="301686" cy="369332"/>
          </a:xfrm>
          <a:prstGeom prst="rect">
            <a:avLst/>
          </a:prstGeom>
          <a:noFill/>
        </p:spPr>
        <p:txBody>
          <a:bodyPr wrap="none" rtlCol="0">
            <a:spAutoFit/>
          </a:bodyPr>
          <a:lstStyle/>
          <a:p>
            <a:r>
              <a:rPr lang="en-AU" dirty="0"/>
              <a:t>1</a:t>
            </a:r>
          </a:p>
        </p:txBody>
      </p:sp>
      <p:sp>
        <p:nvSpPr>
          <p:cNvPr id="106" name="TextBox 105">
            <a:extLst>
              <a:ext uri="{FF2B5EF4-FFF2-40B4-BE49-F238E27FC236}">
                <a16:creationId xmlns:a16="http://schemas.microsoft.com/office/drawing/2014/main" id="{C280D154-4010-4AD9-9AD7-8D3017C97EE2}"/>
              </a:ext>
            </a:extLst>
          </p:cNvPr>
          <p:cNvSpPr txBox="1"/>
          <p:nvPr/>
        </p:nvSpPr>
        <p:spPr>
          <a:xfrm>
            <a:off x="7207736" y="1542139"/>
            <a:ext cx="301686" cy="369332"/>
          </a:xfrm>
          <a:prstGeom prst="rect">
            <a:avLst/>
          </a:prstGeom>
          <a:noFill/>
        </p:spPr>
        <p:txBody>
          <a:bodyPr wrap="none" rtlCol="0">
            <a:spAutoFit/>
          </a:bodyPr>
          <a:lstStyle/>
          <a:p>
            <a:r>
              <a:rPr lang="en-AU" dirty="0"/>
              <a:t>2</a:t>
            </a:r>
          </a:p>
        </p:txBody>
      </p:sp>
      <p:sp>
        <p:nvSpPr>
          <p:cNvPr id="107" name="TextBox 106">
            <a:extLst>
              <a:ext uri="{FF2B5EF4-FFF2-40B4-BE49-F238E27FC236}">
                <a16:creationId xmlns:a16="http://schemas.microsoft.com/office/drawing/2014/main" id="{1ECAB175-43E7-4BF6-ACA0-E5B0C30765DE}"/>
              </a:ext>
            </a:extLst>
          </p:cNvPr>
          <p:cNvSpPr txBox="1"/>
          <p:nvPr/>
        </p:nvSpPr>
        <p:spPr>
          <a:xfrm>
            <a:off x="7170077" y="498936"/>
            <a:ext cx="301686" cy="369332"/>
          </a:xfrm>
          <a:prstGeom prst="rect">
            <a:avLst/>
          </a:prstGeom>
          <a:noFill/>
        </p:spPr>
        <p:txBody>
          <a:bodyPr wrap="none" rtlCol="0">
            <a:spAutoFit/>
          </a:bodyPr>
          <a:lstStyle/>
          <a:p>
            <a:r>
              <a:rPr lang="en-AU" dirty="0"/>
              <a:t>3</a:t>
            </a:r>
          </a:p>
        </p:txBody>
      </p:sp>
      <p:sp>
        <p:nvSpPr>
          <p:cNvPr id="205" name="TextBox 204">
            <a:extLst>
              <a:ext uri="{FF2B5EF4-FFF2-40B4-BE49-F238E27FC236}">
                <a16:creationId xmlns:a16="http://schemas.microsoft.com/office/drawing/2014/main" id="{131B7E22-3390-4F79-904F-FB48EFDBCDF5}"/>
              </a:ext>
            </a:extLst>
          </p:cNvPr>
          <p:cNvSpPr txBox="1"/>
          <p:nvPr/>
        </p:nvSpPr>
        <p:spPr>
          <a:xfrm>
            <a:off x="5378072" y="6132737"/>
            <a:ext cx="2007344" cy="461665"/>
          </a:xfrm>
          <a:prstGeom prst="rect">
            <a:avLst/>
          </a:prstGeom>
          <a:noFill/>
        </p:spPr>
        <p:txBody>
          <a:bodyPr wrap="none" rtlCol="0">
            <a:spAutoFit/>
          </a:bodyPr>
          <a:lstStyle/>
          <a:p>
            <a:r>
              <a:rPr lang="en-AU" sz="2400" b="1" dirty="0">
                <a:solidFill>
                  <a:schemeClr val="tx1">
                    <a:lumMod val="95000"/>
                    <a:lumOff val="5000"/>
                  </a:schemeClr>
                </a:solidFill>
              </a:rPr>
              <a:t>Memory cells</a:t>
            </a:r>
          </a:p>
        </p:txBody>
      </p:sp>
      <p:pic>
        <p:nvPicPr>
          <p:cNvPr id="21" name="Picture 20">
            <a:extLst>
              <a:ext uri="{FF2B5EF4-FFF2-40B4-BE49-F238E27FC236}">
                <a16:creationId xmlns:a16="http://schemas.microsoft.com/office/drawing/2014/main" id="{D7CC6360-DD0A-4953-9CD3-9EFA1820FF21}"/>
              </a:ext>
            </a:extLst>
          </p:cNvPr>
          <p:cNvPicPr>
            <a:picLocks noChangeAspect="1"/>
          </p:cNvPicPr>
          <p:nvPr/>
        </p:nvPicPr>
        <p:blipFill>
          <a:blip r:embed="rId2"/>
          <a:stretch>
            <a:fillRect/>
          </a:stretch>
        </p:blipFill>
        <p:spPr>
          <a:xfrm>
            <a:off x="5098372" y="3684400"/>
            <a:ext cx="909400" cy="1132666"/>
          </a:xfrm>
          <a:prstGeom prst="rect">
            <a:avLst/>
          </a:prstGeom>
        </p:spPr>
      </p:pic>
      <p:pic>
        <p:nvPicPr>
          <p:cNvPr id="299" name="Picture 298">
            <a:extLst>
              <a:ext uri="{FF2B5EF4-FFF2-40B4-BE49-F238E27FC236}">
                <a16:creationId xmlns:a16="http://schemas.microsoft.com/office/drawing/2014/main" id="{CF3F824A-C905-4167-BF98-2EBC878BDB9D}"/>
              </a:ext>
            </a:extLst>
          </p:cNvPr>
          <p:cNvPicPr>
            <a:picLocks noChangeAspect="1"/>
          </p:cNvPicPr>
          <p:nvPr/>
        </p:nvPicPr>
        <p:blipFill>
          <a:blip r:embed="rId2"/>
          <a:stretch>
            <a:fillRect/>
          </a:stretch>
        </p:blipFill>
        <p:spPr>
          <a:xfrm>
            <a:off x="5449259" y="3992327"/>
            <a:ext cx="909400" cy="1132666"/>
          </a:xfrm>
          <a:prstGeom prst="rect">
            <a:avLst/>
          </a:prstGeom>
        </p:spPr>
      </p:pic>
      <p:pic>
        <p:nvPicPr>
          <p:cNvPr id="300" name="Picture 299">
            <a:extLst>
              <a:ext uri="{FF2B5EF4-FFF2-40B4-BE49-F238E27FC236}">
                <a16:creationId xmlns:a16="http://schemas.microsoft.com/office/drawing/2014/main" id="{1D077DFD-CAB7-42C5-83C5-B9AC91134B0F}"/>
              </a:ext>
            </a:extLst>
          </p:cNvPr>
          <p:cNvPicPr>
            <a:picLocks noChangeAspect="1"/>
          </p:cNvPicPr>
          <p:nvPr/>
        </p:nvPicPr>
        <p:blipFill>
          <a:blip r:embed="rId2"/>
          <a:stretch>
            <a:fillRect/>
          </a:stretch>
        </p:blipFill>
        <p:spPr>
          <a:xfrm>
            <a:off x="5756929" y="4308043"/>
            <a:ext cx="909400" cy="1132666"/>
          </a:xfrm>
          <a:prstGeom prst="rect">
            <a:avLst/>
          </a:prstGeom>
        </p:spPr>
      </p:pic>
      <p:pic>
        <p:nvPicPr>
          <p:cNvPr id="301" name="Picture 300">
            <a:extLst>
              <a:ext uri="{FF2B5EF4-FFF2-40B4-BE49-F238E27FC236}">
                <a16:creationId xmlns:a16="http://schemas.microsoft.com/office/drawing/2014/main" id="{110A9BC3-31A9-45E3-B828-0ECE49547069}"/>
              </a:ext>
            </a:extLst>
          </p:cNvPr>
          <p:cNvPicPr>
            <a:picLocks noChangeAspect="1"/>
          </p:cNvPicPr>
          <p:nvPr/>
        </p:nvPicPr>
        <p:blipFill>
          <a:blip r:embed="rId2"/>
          <a:stretch>
            <a:fillRect/>
          </a:stretch>
        </p:blipFill>
        <p:spPr>
          <a:xfrm>
            <a:off x="6086515" y="4623759"/>
            <a:ext cx="909400" cy="1132666"/>
          </a:xfrm>
          <a:prstGeom prst="rect">
            <a:avLst/>
          </a:prstGeom>
        </p:spPr>
      </p:pic>
      <p:pic>
        <p:nvPicPr>
          <p:cNvPr id="302" name="Picture 301">
            <a:extLst>
              <a:ext uri="{FF2B5EF4-FFF2-40B4-BE49-F238E27FC236}">
                <a16:creationId xmlns:a16="http://schemas.microsoft.com/office/drawing/2014/main" id="{157F13AB-AFA6-4B03-90AB-2712A4282E65}"/>
              </a:ext>
            </a:extLst>
          </p:cNvPr>
          <p:cNvPicPr>
            <a:picLocks noChangeAspect="1"/>
          </p:cNvPicPr>
          <p:nvPr/>
        </p:nvPicPr>
        <p:blipFill>
          <a:blip r:embed="rId2"/>
          <a:stretch>
            <a:fillRect/>
          </a:stretch>
        </p:blipFill>
        <p:spPr>
          <a:xfrm>
            <a:off x="6395858" y="4969610"/>
            <a:ext cx="909400" cy="1132666"/>
          </a:xfrm>
          <a:prstGeom prst="rect">
            <a:avLst/>
          </a:prstGeom>
        </p:spPr>
      </p:pic>
      <p:grpSp>
        <p:nvGrpSpPr>
          <p:cNvPr id="27" name="Group 26">
            <a:extLst>
              <a:ext uri="{FF2B5EF4-FFF2-40B4-BE49-F238E27FC236}">
                <a16:creationId xmlns:a16="http://schemas.microsoft.com/office/drawing/2014/main" id="{99298F5F-E8B7-47FC-8165-069A7884BFC2}"/>
              </a:ext>
            </a:extLst>
          </p:cNvPr>
          <p:cNvGrpSpPr/>
          <p:nvPr/>
        </p:nvGrpSpPr>
        <p:grpSpPr>
          <a:xfrm>
            <a:off x="8501924" y="1641725"/>
            <a:ext cx="1823741" cy="1057339"/>
            <a:chOff x="8095554" y="1876361"/>
            <a:chExt cx="2794221" cy="1619988"/>
          </a:xfrm>
        </p:grpSpPr>
        <p:sp>
          <p:nvSpPr>
            <p:cNvPr id="348" name="Oval 347">
              <a:extLst>
                <a:ext uri="{FF2B5EF4-FFF2-40B4-BE49-F238E27FC236}">
                  <a16:creationId xmlns:a16="http://schemas.microsoft.com/office/drawing/2014/main" id="{466D20BD-BE98-4052-BA46-9652031E766F}"/>
                </a:ext>
              </a:extLst>
            </p:cNvPr>
            <p:cNvSpPr/>
            <p:nvPr/>
          </p:nvSpPr>
          <p:spPr>
            <a:xfrm>
              <a:off x="8095554" y="1876361"/>
              <a:ext cx="2794221" cy="1619988"/>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9" name="Oval 348">
              <a:extLst>
                <a:ext uri="{FF2B5EF4-FFF2-40B4-BE49-F238E27FC236}">
                  <a16:creationId xmlns:a16="http://schemas.microsoft.com/office/drawing/2014/main" id="{3323627E-73D2-4F8D-AE10-6811E62B2C10}"/>
                </a:ext>
              </a:extLst>
            </p:cNvPr>
            <p:cNvSpPr/>
            <p:nvPr/>
          </p:nvSpPr>
          <p:spPr>
            <a:xfrm>
              <a:off x="8425140" y="2114161"/>
              <a:ext cx="1072113" cy="1150266"/>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Shape 24">
              <a:extLst>
                <a:ext uri="{FF2B5EF4-FFF2-40B4-BE49-F238E27FC236}">
                  <a16:creationId xmlns:a16="http://schemas.microsoft.com/office/drawing/2014/main" id="{40FB54DA-7A79-49EC-9A85-1061F7AC8343}"/>
                </a:ext>
              </a:extLst>
            </p:cNvPr>
            <p:cNvSpPr/>
            <p:nvPr/>
          </p:nvSpPr>
          <p:spPr>
            <a:xfrm>
              <a:off x="9716726" y="2085374"/>
              <a:ext cx="809871" cy="1077049"/>
            </a:xfrm>
            <a:custGeom>
              <a:avLst/>
              <a:gdLst>
                <a:gd name="connsiteX0" fmla="*/ 10998 w 563448"/>
                <a:gd name="connsiteY0" fmla="*/ 962562 h 1077049"/>
                <a:gd name="connsiteX1" fmla="*/ 10998 w 563448"/>
                <a:gd name="connsiteY1" fmla="*/ 537 h 1077049"/>
                <a:gd name="connsiteX2" fmla="*/ 125298 w 563448"/>
                <a:gd name="connsiteY2" fmla="*/ 1076862 h 1077049"/>
                <a:gd name="connsiteX3" fmla="*/ 144348 w 563448"/>
                <a:gd name="connsiteY3" fmla="*/ 95787 h 1077049"/>
                <a:gd name="connsiteX4" fmla="*/ 230073 w 563448"/>
                <a:gd name="connsiteY4" fmla="*/ 1076862 h 1077049"/>
                <a:gd name="connsiteX5" fmla="*/ 268173 w 563448"/>
                <a:gd name="connsiteY5" fmla="*/ 162462 h 1077049"/>
                <a:gd name="connsiteX6" fmla="*/ 372948 w 563448"/>
                <a:gd name="connsiteY6" fmla="*/ 1010187 h 1077049"/>
                <a:gd name="connsiteX7" fmla="*/ 382473 w 563448"/>
                <a:gd name="connsiteY7" fmla="*/ 238662 h 1077049"/>
                <a:gd name="connsiteX8" fmla="*/ 458673 w 563448"/>
                <a:gd name="connsiteY8" fmla="*/ 972087 h 1077049"/>
                <a:gd name="connsiteX9" fmla="*/ 487248 w 563448"/>
                <a:gd name="connsiteY9" fmla="*/ 314862 h 1077049"/>
                <a:gd name="connsiteX10" fmla="*/ 563448 w 563448"/>
                <a:gd name="connsiteY10" fmla="*/ 848262 h 10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448" h="1077049">
                  <a:moveTo>
                    <a:pt x="10998" y="962562"/>
                  </a:moveTo>
                  <a:cubicBezTo>
                    <a:pt x="1473" y="472024"/>
                    <a:pt x="-8052" y="-18513"/>
                    <a:pt x="10998" y="537"/>
                  </a:cubicBezTo>
                  <a:cubicBezTo>
                    <a:pt x="30048" y="19587"/>
                    <a:pt x="103073" y="1060987"/>
                    <a:pt x="125298" y="1076862"/>
                  </a:cubicBezTo>
                  <a:cubicBezTo>
                    <a:pt x="147523" y="1092737"/>
                    <a:pt x="126886" y="95787"/>
                    <a:pt x="144348" y="95787"/>
                  </a:cubicBezTo>
                  <a:cubicBezTo>
                    <a:pt x="161810" y="95787"/>
                    <a:pt x="209436" y="1065750"/>
                    <a:pt x="230073" y="1076862"/>
                  </a:cubicBezTo>
                  <a:cubicBezTo>
                    <a:pt x="250710" y="1087974"/>
                    <a:pt x="244361" y="173574"/>
                    <a:pt x="268173" y="162462"/>
                  </a:cubicBezTo>
                  <a:cubicBezTo>
                    <a:pt x="291986" y="151349"/>
                    <a:pt x="353898" y="997487"/>
                    <a:pt x="372948" y="1010187"/>
                  </a:cubicBezTo>
                  <a:cubicBezTo>
                    <a:pt x="391998" y="1022887"/>
                    <a:pt x="368185" y="245012"/>
                    <a:pt x="382473" y="238662"/>
                  </a:cubicBezTo>
                  <a:cubicBezTo>
                    <a:pt x="396761" y="232312"/>
                    <a:pt x="441211" y="959387"/>
                    <a:pt x="458673" y="972087"/>
                  </a:cubicBezTo>
                  <a:cubicBezTo>
                    <a:pt x="476136" y="984787"/>
                    <a:pt x="469786" y="335499"/>
                    <a:pt x="487248" y="314862"/>
                  </a:cubicBezTo>
                  <a:cubicBezTo>
                    <a:pt x="504710" y="294225"/>
                    <a:pt x="534079" y="571243"/>
                    <a:pt x="563448" y="8482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49B855D1-E5B7-47D0-9A5A-D4DDACD42384}"/>
                </a:ext>
              </a:extLst>
            </p:cNvPr>
            <p:cNvSpPr/>
            <p:nvPr/>
          </p:nvSpPr>
          <p:spPr>
            <a:xfrm>
              <a:off x="9681832" y="2575960"/>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Oval 349">
              <a:extLst>
                <a:ext uri="{FF2B5EF4-FFF2-40B4-BE49-F238E27FC236}">
                  <a16:creationId xmlns:a16="http://schemas.microsoft.com/office/drawing/2014/main" id="{E4614B7B-1BB4-4F9C-A83E-E32A77FEBC70}"/>
                </a:ext>
              </a:extLst>
            </p:cNvPr>
            <p:cNvSpPr/>
            <p:nvPr/>
          </p:nvSpPr>
          <p:spPr>
            <a:xfrm>
              <a:off x="9681831" y="2302116"/>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Oval 350">
              <a:extLst>
                <a:ext uri="{FF2B5EF4-FFF2-40B4-BE49-F238E27FC236}">
                  <a16:creationId xmlns:a16="http://schemas.microsoft.com/office/drawing/2014/main" id="{0778DA06-28B9-4DEC-AC3C-354E264364C9}"/>
                </a:ext>
              </a:extLst>
            </p:cNvPr>
            <p:cNvSpPr/>
            <p:nvPr/>
          </p:nvSpPr>
          <p:spPr>
            <a:xfrm>
              <a:off x="9757052" y="243903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2" name="Oval 351">
              <a:extLst>
                <a:ext uri="{FF2B5EF4-FFF2-40B4-BE49-F238E27FC236}">
                  <a16:creationId xmlns:a16="http://schemas.microsoft.com/office/drawing/2014/main" id="{69E61E55-0983-4A85-9151-353C95FBEEB2}"/>
                </a:ext>
              </a:extLst>
            </p:cNvPr>
            <p:cNvSpPr/>
            <p:nvPr/>
          </p:nvSpPr>
          <p:spPr>
            <a:xfrm>
              <a:off x="9815296" y="2821919"/>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3" name="Oval 352">
              <a:extLst>
                <a:ext uri="{FF2B5EF4-FFF2-40B4-BE49-F238E27FC236}">
                  <a16:creationId xmlns:a16="http://schemas.microsoft.com/office/drawing/2014/main" id="{0DB120A5-9D2A-4FCD-9D54-93666B2798F7}"/>
                </a:ext>
              </a:extLst>
            </p:cNvPr>
            <p:cNvSpPr/>
            <p:nvPr/>
          </p:nvSpPr>
          <p:spPr>
            <a:xfrm>
              <a:off x="9873835" y="243903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4" name="Oval 353">
              <a:extLst>
                <a:ext uri="{FF2B5EF4-FFF2-40B4-BE49-F238E27FC236}">
                  <a16:creationId xmlns:a16="http://schemas.microsoft.com/office/drawing/2014/main" id="{36259770-A503-4EDA-9C91-BBC76255018B}"/>
                </a:ext>
              </a:extLst>
            </p:cNvPr>
            <p:cNvSpPr/>
            <p:nvPr/>
          </p:nvSpPr>
          <p:spPr>
            <a:xfrm>
              <a:off x="9944476" y="255806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5" name="Oval 354">
              <a:extLst>
                <a:ext uri="{FF2B5EF4-FFF2-40B4-BE49-F238E27FC236}">
                  <a16:creationId xmlns:a16="http://schemas.microsoft.com/office/drawing/2014/main" id="{47622CC1-2145-4546-A81F-87A16B8A7FF1}"/>
                </a:ext>
              </a:extLst>
            </p:cNvPr>
            <p:cNvSpPr/>
            <p:nvPr/>
          </p:nvSpPr>
          <p:spPr>
            <a:xfrm>
              <a:off x="9977841" y="286024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Oval 355">
              <a:extLst>
                <a:ext uri="{FF2B5EF4-FFF2-40B4-BE49-F238E27FC236}">
                  <a16:creationId xmlns:a16="http://schemas.microsoft.com/office/drawing/2014/main" id="{20A6A305-13A5-4711-88E0-7AB7B160D942}"/>
                </a:ext>
              </a:extLst>
            </p:cNvPr>
            <p:cNvSpPr/>
            <p:nvPr/>
          </p:nvSpPr>
          <p:spPr>
            <a:xfrm>
              <a:off x="10039385" y="2671836"/>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7" name="Oval 356">
              <a:extLst>
                <a:ext uri="{FF2B5EF4-FFF2-40B4-BE49-F238E27FC236}">
                  <a16:creationId xmlns:a16="http://schemas.microsoft.com/office/drawing/2014/main" id="{7D71686A-DA36-4690-B545-92B66A2CA46E}"/>
                </a:ext>
              </a:extLst>
            </p:cNvPr>
            <p:cNvSpPr/>
            <p:nvPr/>
          </p:nvSpPr>
          <p:spPr>
            <a:xfrm>
              <a:off x="10042403" y="2391100"/>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8" name="Oval 357">
              <a:extLst>
                <a:ext uri="{FF2B5EF4-FFF2-40B4-BE49-F238E27FC236}">
                  <a16:creationId xmlns:a16="http://schemas.microsoft.com/office/drawing/2014/main" id="{C22ADC43-A09D-415F-82B3-E0D101542AE0}"/>
                </a:ext>
              </a:extLst>
            </p:cNvPr>
            <p:cNvSpPr/>
            <p:nvPr/>
          </p:nvSpPr>
          <p:spPr>
            <a:xfrm>
              <a:off x="10130429" y="2471322"/>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Oval 358">
              <a:extLst>
                <a:ext uri="{FF2B5EF4-FFF2-40B4-BE49-F238E27FC236}">
                  <a16:creationId xmlns:a16="http://schemas.microsoft.com/office/drawing/2014/main" id="{D7953C85-19DB-4477-88C0-E23441DE4FB2}"/>
                </a:ext>
              </a:extLst>
            </p:cNvPr>
            <p:cNvSpPr/>
            <p:nvPr/>
          </p:nvSpPr>
          <p:spPr>
            <a:xfrm>
              <a:off x="10158620" y="267157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Oval 359">
              <a:extLst>
                <a:ext uri="{FF2B5EF4-FFF2-40B4-BE49-F238E27FC236}">
                  <a16:creationId xmlns:a16="http://schemas.microsoft.com/office/drawing/2014/main" id="{C1215FE6-78A5-423A-8CE7-6B0C94A5DE82}"/>
                </a:ext>
              </a:extLst>
            </p:cNvPr>
            <p:cNvSpPr/>
            <p:nvPr/>
          </p:nvSpPr>
          <p:spPr>
            <a:xfrm>
              <a:off x="10182432" y="2879229"/>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1" name="Oval 360">
              <a:extLst>
                <a:ext uri="{FF2B5EF4-FFF2-40B4-BE49-F238E27FC236}">
                  <a16:creationId xmlns:a16="http://schemas.microsoft.com/office/drawing/2014/main" id="{A40D0E08-3EFE-47AF-8E94-2B5C63EFA487}"/>
                </a:ext>
              </a:extLst>
            </p:cNvPr>
            <p:cNvSpPr/>
            <p:nvPr/>
          </p:nvSpPr>
          <p:spPr>
            <a:xfrm>
              <a:off x="10213416" y="256719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2" name="Oval 361">
              <a:extLst>
                <a:ext uri="{FF2B5EF4-FFF2-40B4-BE49-F238E27FC236}">
                  <a16:creationId xmlns:a16="http://schemas.microsoft.com/office/drawing/2014/main" id="{F638A1AF-F491-4B15-8F6A-A161C83F2F1D}"/>
                </a:ext>
              </a:extLst>
            </p:cNvPr>
            <p:cNvSpPr/>
            <p:nvPr/>
          </p:nvSpPr>
          <p:spPr>
            <a:xfrm>
              <a:off x="10293751" y="2686355"/>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3" name="Oval 362">
              <a:extLst>
                <a:ext uri="{FF2B5EF4-FFF2-40B4-BE49-F238E27FC236}">
                  <a16:creationId xmlns:a16="http://schemas.microsoft.com/office/drawing/2014/main" id="{7ADDDC1F-ADE8-4A82-839B-881248E1C2A7}"/>
                </a:ext>
              </a:extLst>
            </p:cNvPr>
            <p:cNvSpPr/>
            <p:nvPr/>
          </p:nvSpPr>
          <p:spPr>
            <a:xfrm>
              <a:off x="10371458" y="2532807"/>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Oval 363">
              <a:extLst>
                <a:ext uri="{FF2B5EF4-FFF2-40B4-BE49-F238E27FC236}">
                  <a16:creationId xmlns:a16="http://schemas.microsoft.com/office/drawing/2014/main" id="{6DADFD2E-0E8E-46C0-9930-D3427607BE09}"/>
                </a:ext>
              </a:extLst>
            </p:cNvPr>
            <p:cNvSpPr/>
            <p:nvPr/>
          </p:nvSpPr>
          <p:spPr>
            <a:xfrm>
              <a:off x="10453496" y="2667311"/>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65" name="Group 364">
            <a:extLst>
              <a:ext uri="{FF2B5EF4-FFF2-40B4-BE49-F238E27FC236}">
                <a16:creationId xmlns:a16="http://schemas.microsoft.com/office/drawing/2014/main" id="{A1985431-ACC9-4528-942F-58782941DEA7}"/>
              </a:ext>
            </a:extLst>
          </p:cNvPr>
          <p:cNvGrpSpPr/>
          <p:nvPr/>
        </p:nvGrpSpPr>
        <p:grpSpPr>
          <a:xfrm>
            <a:off x="9098271" y="2758999"/>
            <a:ext cx="1823741" cy="1057339"/>
            <a:chOff x="8095554" y="1876361"/>
            <a:chExt cx="2794221" cy="1619988"/>
          </a:xfrm>
        </p:grpSpPr>
        <p:sp>
          <p:nvSpPr>
            <p:cNvPr id="366" name="Oval 365">
              <a:extLst>
                <a:ext uri="{FF2B5EF4-FFF2-40B4-BE49-F238E27FC236}">
                  <a16:creationId xmlns:a16="http://schemas.microsoft.com/office/drawing/2014/main" id="{16A736FD-3C94-4E6B-89BE-39E82EEC17AF}"/>
                </a:ext>
              </a:extLst>
            </p:cNvPr>
            <p:cNvSpPr/>
            <p:nvPr/>
          </p:nvSpPr>
          <p:spPr>
            <a:xfrm>
              <a:off x="8095554" y="1876361"/>
              <a:ext cx="2794221" cy="1619988"/>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7" name="Oval 366">
              <a:extLst>
                <a:ext uri="{FF2B5EF4-FFF2-40B4-BE49-F238E27FC236}">
                  <a16:creationId xmlns:a16="http://schemas.microsoft.com/office/drawing/2014/main" id="{B1FDBF97-D66E-49EB-B59A-A144DFA37C51}"/>
                </a:ext>
              </a:extLst>
            </p:cNvPr>
            <p:cNvSpPr/>
            <p:nvPr/>
          </p:nvSpPr>
          <p:spPr>
            <a:xfrm>
              <a:off x="8425140" y="2114161"/>
              <a:ext cx="1072113" cy="1150266"/>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Freeform: Shape 367">
              <a:extLst>
                <a:ext uri="{FF2B5EF4-FFF2-40B4-BE49-F238E27FC236}">
                  <a16:creationId xmlns:a16="http://schemas.microsoft.com/office/drawing/2014/main" id="{DC140ED2-EA35-4AC6-BD23-66F388053F5C}"/>
                </a:ext>
              </a:extLst>
            </p:cNvPr>
            <p:cNvSpPr/>
            <p:nvPr/>
          </p:nvSpPr>
          <p:spPr>
            <a:xfrm>
              <a:off x="9716726" y="2085374"/>
              <a:ext cx="809871" cy="1077049"/>
            </a:xfrm>
            <a:custGeom>
              <a:avLst/>
              <a:gdLst>
                <a:gd name="connsiteX0" fmla="*/ 10998 w 563448"/>
                <a:gd name="connsiteY0" fmla="*/ 962562 h 1077049"/>
                <a:gd name="connsiteX1" fmla="*/ 10998 w 563448"/>
                <a:gd name="connsiteY1" fmla="*/ 537 h 1077049"/>
                <a:gd name="connsiteX2" fmla="*/ 125298 w 563448"/>
                <a:gd name="connsiteY2" fmla="*/ 1076862 h 1077049"/>
                <a:gd name="connsiteX3" fmla="*/ 144348 w 563448"/>
                <a:gd name="connsiteY3" fmla="*/ 95787 h 1077049"/>
                <a:gd name="connsiteX4" fmla="*/ 230073 w 563448"/>
                <a:gd name="connsiteY4" fmla="*/ 1076862 h 1077049"/>
                <a:gd name="connsiteX5" fmla="*/ 268173 w 563448"/>
                <a:gd name="connsiteY5" fmla="*/ 162462 h 1077049"/>
                <a:gd name="connsiteX6" fmla="*/ 372948 w 563448"/>
                <a:gd name="connsiteY6" fmla="*/ 1010187 h 1077049"/>
                <a:gd name="connsiteX7" fmla="*/ 382473 w 563448"/>
                <a:gd name="connsiteY7" fmla="*/ 238662 h 1077049"/>
                <a:gd name="connsiteX8" fmla="*/ 458673 w 563448"/>
                <a:gd name="connsiteY8" fmla="*/ 972087 h 1077049"/>
                <a:gd name="connsiteX9" fmla="*/ 487248 w 563448"/>
                <a:gd name="connsiteY9" fmla="*/ 314862 h 1077049"/>
                <a:gd name="connsiteX10" fmla="*/ 563448 w 563448"/>
                <a:gd name="connsiteY10" fmla="*/ 848262 h 10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448" h="1077049">
                  <a:moveTo>
                    <a:pt x="10998" y="962562"/>
                  </a:moveTo>
                  <a:cubicBezTo>
                    <a:pt x="1473" y="472024"/>
                    <a:pt x="-8052" y="-18513"/>
                    <a:pt x="10998" y="537"/>
                  </a:cubicBezTo>
                  <a:cubicBezTo>
                    <a:pt x="30048" y="19587"/>
                    <a:pt x="103073" y="1060987"/>
                    <a:pt x="125298" y="1076862"/>
                  </a:cubicBezTo>
                  <a:cubicBezTo>
                    <a:pt x="147523" y="1092737"/>
                    <a:pt x="126886" y="95787"/>
                    <a:pt x="144348" y="95787"/>
                  </a:cubicBezTo>
                  <a:cubicBezTo>
                    <a:pt x="161810" y="95787"/>
                    <a:pt x="209436" y="1065750"/>
                    <a:pt x="230073" y="1076862"/>
                  </a:cubicBezTo>
                  <a:cubicBezTo>
                    <a:pt x="250710" y="1087974"/>
                    <a:pt x="244361" y="173574"/>
                    <a:pt x="268173" y="162462"/>
                  </a:cubicBezTo>
                  <a:cubicBezTo>
                    <a:pt x="291986" y="151349"/>
                    <a:pt x="353898" y="997487"/>
                    <a:pt x="372948" y="1010187"/>
                  </a:cubicBezTo>
                  <a:cubicBezTo>
                    <a:pt x="391998" y="1022887"/>
                    <a:pt x="368185" y="245012"/>
                    <a:pt x="382473" y="238662"/>
                  </a:cubicBezTo>
                  <a:cubicBezTo>
                    <a:pt x="396761" y="232312"/>
                    <a:pt x="441211" y="959387"/>
                    <a:pt x="458673" y="972087"/>
                  </a:cubicBezTo>
                  <a:cubicBezTo>
                    <a:pt x="476136" y="984787"/>
                    <a:pt x="469786" y="335499"/>
                    <a:pt x="487248" y="314862"/>
                  </a:cubicBezTo>
                  <a:cubicBezTo>
                    <a:pt x="504710" y="294225"/>
                    <a:pt x="534079" y="571243"/>
                    <a:pt x="563448" y="8482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9" name="Oval 368">
              <a:extLst>
                <a:ext uri="{FF2B5EF4-FFF2-40B4-BE49-F238E27FC236}">
                  <a16:creationId xmlns:a16="http://schemas.microsoft.com/office/drawing/2014/main" id="{987F74E9-3A2A-4CD5-88A7-4DE6F8119128}"/>
                </a:ext>
              </a:extLst>
            </p:cNvPr>
            <p:cNvSpPr/>
            <p:nvPr/>
          </p:nvSpPr>
          <p:spPr>
            <a:xfrm>
              <a:off x="9681832" y="2575960"/>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0" name="Oval 369">
              <a:extLst>
                <a:ext uri="{FF2B5EF4-FFF2-40B4-BE49-F238E27FC236}">
                  <a16:creationId xmlns:a16="http://schemas.microsoft.com/office/drawing/2014/main" id="{385CF62B-5A14-4956-94AF-1E9630481927}"/>
                </a:ext>
              </a:extLst>
            </p:cNvPr>
            <p:cNvSpPr/>
            <p:nvPr/>
          </p:nvSpPr>
          <p:spPr>
            <a:xfrm>
              <a:off x="9681831" y="2302116"/>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Oval 370">
              <a:extLst>
                <a:ext uri="{FF2B5EF4-FFF2-40B4-BE49-F238E27FC236}">
                  <a16:creationId xmlns:a16="http://schemas.microsoft.com/office/drawing/2014/main" id="{866E50CF-50F7-4CE3-B448-BC92CDA10C2B}"/>
                </a:ext>
              </a:extLst>
            </p:cNvPr>
            <p:cNvSpPr/>
            <p:nvPr/>
          </p:nvSpPr>
          <p:spPr>
            <a:xfrm>
              <a:off x="9757052" y="243903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2" name="Oval 371">
              <a:extLst>
                <a:ext uri="{FF2B5EF4-FFF2-40B4-BE49-F238E27FC236}">
                  <a16:creationId xmlns:a16="http://schemas.microsoft.com/office/drawing/2014/main" id="{E426CDD4-9FD7-454B-9789-02904CFA0B55}"/>
                </a:ext>
              </a:extLst>
            </p:cNvPr>
            <p:cNvSpPr/>
            <p:nvPr/>
          </p:nvSpPr>
          <p:spPr>
            <a:xfrm>
              <a:off x="9815296" y="2821919"/>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Oval 372">
              <a:extLst>
                <a:ext uri="{FF2B5EF4-FFF2-40B4-BE49-F238E27FC236}">
                  <a16:creationId xmlns:a16="http://schemas.microsoft.com/office/drawing/2014/main" id="{5E3A1C8C-7CCE-42D3-A595-6DBA402F6B1C}"/>
                </a:ext>
              </a:extLst>
            </p:cNvPr>
            <p:cNvSpPr/>
            <p:nvPr/>
          </p:nvSpPr>
          <p:spPr>
            <a:xfrm>
              <a:off x="9873835" y="243903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Oval 373">
              <a:extLst>
                <a:ext uri="{FF2B5EF4-FFF2-40B4-BE49-F238E27FC236}">
                  <a16:creationId xmlns:a16="http://schemas.microsoft.com/office/drawing/2014/main" id="{E03DCC10-D14E-4EDA-9E94-38E402296C03}"/>
                </a:ext>
              </a:extLst>
            </p:cNvPr>
            <p:cNvSpPr/>
            <p:nvPr/>
          </p:nvSpPr>
          <p:spPr>
            <a:xfrm>
              <a:off x="9944476" y="255806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5" name="Oval 374">
              <a:extLst>
                <a:ext uri="{FF2B5EF4-FFF2-40B4-BE49-F238E27FC236}">
                  <a16:creationId xmlns:a16="http://schemas.microsoft.com/office/drawing/2014/main" id="{9BA70797-879F-4F9C-B1B9-40372D5E1A8D}"/>
                </a:ext>
              </a:extLst>
            </p:cNvPr>
            <p:cNvSpPr/>
            <p:nvPr/>
          </p:nvSpPr>
          <p:spPr>
            <a:xfrm>
              <a:off x="9977841" y="286024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6" name="Oval 375">
              <a:extLst>
                <a:ext uri="{FF2B5EF4-FFF2-40B4-BE49-F238E27FC236}">
                  <a16:creationId xmlns:a16="http://schemas.microsoft.com/office/drawing/2014/main" id="{4E998681-F839-41A1-8FC9-C67FCF3559DD}"/>
                </a:ext>
              </a:extLst>
            </p:cNvPr>
            <p:cNvSpPr/>
            <p:nvPr/>
          </p:nvSpPr>
          <p:spPr>
            <a:xfrm>
              <a:off x="10039385" y="2671836"/>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7" name="Oval 376">
              <a:extLst>
                <a:ext uri="{FF2B5EF4-FFF2-40B4-BE49-F238E27FC236}">
                  <a16:creationId xmlns:a16="http://schemas.microsoft.com/office/drawing/2014/main" id="{038A40CE-39D7-4A39-A771-34D4F2A43169}"/>
                </a:ext>
              </a:extLst>
            </p:cNvPr>
            <p:cNvSpPr/>
            <p:nvPr/>
          </p:nvSpPr>
          <p:spPr>
            <a:xfrm>
              <a:off x="10042403" y="2391100"/>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8" name="Oval 377">
              <a:extLst>
                <a:ext uri="{FF2B5EF4-FFF2-40B4-BE49-F238E27FC236}">
                  <a16:creationId xmlns:a16="http://schemas.microsoft.com/office/drawing/2014/main" id="{459DACA2-F2CA-4AB3-ADB0-59E4A4769DF5}"/>
                </a:ext>
              </a:extLst>
            </p:cNvPr>
            <p:cNvSpPr/>
            <p:nvPr/>
          </p:nvSpPr>
          <p:spPr>
            <a:xfrm>
              <a:off x="10130429" y="2471322"/>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9" name="Oval 378">
              <a:extLst>
                <a:ext uri="{FF2B5EF4-FFF2-40B4-BE49-F238E27FC236}">
                  <a16:creationId xmlns:a16="http://schemas.microsoft.com/office/drawing/2014/main" id="{2195A163-6207-4B39-BA0F-F623ED4E69B1}"/>
                </a:ext>
              </a:extLst>
            </p:cNvPr>
            <p:cNvSpPr/>
            <p:nvPr/>
          </p:nvSpPr>
          <p:spPr>
            <a:xfrm>
              <a:off x="10158620" y="267157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0" name="Oval 379">
              <a:extLst>
                <a:ext uri="{FF2B5EF4-FFF2-40B4-BE49-F238E27FC236}">
                  <a16:creationId xmlns:a16="http://schemas.microsoft.com/office/drawing/2014/main" id="{98712444-77B2-4598-BB46-F1131437D6F9}"/>
                </a:ext>
              </a:extLst>
            </p:cNvPr>
            <p:cNvSpPr/>
            <p:nvPr/>
          </p:nvSpPr>
          <p:spPr>
            <a:xfrm>
              <a:off x="10182432" y="2879229"/>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1" name="Oval 380">
              <a:extLst>
                <a:ext uri="{FF2B5EF4-FFF2-40B4-BE49-F238E27FC236}">
                  <a16:creationId xmlns:a16="http://schemas.microsoft.com/office/drawing/2014/main" id="{010E7152-CC3B-4A99-BC66-61B22B038D77}"/>
                </a:ext>
              </a:extLst>
            </p:cNvPr>
            <p:cNvSpPr/>
            <p:nvPr/>
          </p:nvSpPr>
          <p:spPr>
            <a:xfrm>
              <a:off x="10213416" y="256719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2" name="Oval 381">
              <a:extLst>
                <a:ext uri="{FF2B5EF4-FFF2-40B4-BE49-F238E27FC236}">
                  <a16:creationId xmlns:a16="http://schemas.microsoft.com/office/drawing/2014/main" id="{15783A02-1F2D-4749-97D3-0378C2355788}"/>
                </a:ext>
              </a:extLst>
            </p:cNvPr>
            <p:cNvSpPr/>
            <p:nvPr/>
          </p:nvSpPr>
          <p:spPr>
            <a:xfrm>
              <a:off x="10293751" y="2686355"/>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3" name="Oval 382">
              <a:extLst>
                <a:ext uri="{FF2B5EF4-FFF2-40B4-BE49-F238E27FC236}">
                  <a16:creationId xmlns:a16="http://schemas.microsoft.com/office/drawing/2014/main" id="{AE2C1E57-93F3-4EF8-8832-A95668D950E0}"/>
                </a:ext>
              </a:extLst>
            </p:cNvPr>
            <p:cNvSpPr/>
            <p:nvPr/>
          </p:nvSpPr>
          <p:spPr>
            <a:xfrm>
              <a:off x="10371458" y="2532807"/>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4" name="Oval 383">
              <a:extLst>
                <a:ext uri="{FF2B5EF4-FFF2-40B4-BE49-F238E27FC236}">
                  <a16:creationId xmlns:a16="http://schemas.microsoft.com/office/drawing/2014/main" id="{3939F4F8-C7F5-49DE-ADE9-2DEBFB04FA50}"/>
                </a:ext>
              </a:extLst>
            </p:cNvPr>
            <p:cNvSpPr/>
            <p:nvPr/>
          </p:nvSpPr>
          <p:spPr>
            <a:xfrm>
              <a:off x="10453496" y="2667311"/>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85" name="Group 384">
            <a:extLst>
              <a:ext uri="{FF2B5EF4-FFF2-40B4-BE49-F238E27FC236}">
                <a16:creationId xmlns:a16="http://schemas.microsoft.com/office/drawing/2014/main" id="{90A7BCF2-3D67-4B21-A0A3-67EFE38D3E7F}"/>
              </a:ext>
            </a:extLst>
          </p:cNvPr>
          <p:cNvGrpSpPr/>
          <p:nvPr/>
        </p:nvGrpSpPr>
        <p:grpSpPr>
          <a:xfrm>
            <a:off x="9593183" y="3890545"/>
            <a:ext cx="1823741" cy="1057339"/>
            <a:chOff x="8095554" y="1876361"/>
            <a:chExt cx="2794221" cy="1619988"/>
          </a:xfrm>
        </p:grpSpPr>
        <p:sp>
          <p:nvSpPr>
            <p:cNvPr id="386" name="Oval 385">
              <a:extLst>
                <a:ext uri="{FF2B5EF4-FFF2-40B4-BE49-F238E27FC236}">
                  <a16:creationId xmlns:a16="http://schemas.microsoft.com/office/drawing/2014/main" id="{D6B394E8-F63E-476B-B914-79BA6AD69E2D}"/>
                </a:ext>
              </a:extLst>
            </p:cNvPr>
            <p:cNvSpPr/>
            <p:nvPr/>
          </p:nvSpPr>
          <p:spPr>
            <a:xfrm>
              <a:off x="8095554" y="1876361"/>
              <a:ext cx="2794221" cy="1619988"/>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7" name="Oval 386">
              <a:extLst>
                <a:ext uri="{FF2B5EF4-FFF2-40B4-BE49-F238E27FC236}">
                  <a16:creationId xmlns:a16="http://schemas.microsoft.com/office/drawing/2014/main" id="{C6F5AACF-9D59-460D-8DDB-113E06162CA4}"/>
                </a:ext>
              </a:extLst>
            </p:cNvPr>
            <p:cNvSpPr/>
            <p:nvPr/>
          </p:nvSpPr>
          <p:spPr>
            <a:xfrm>
              <a:off x="8425140" y="2114161"/>
              <a:ext cx="1072113" cy="1150266"/>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8" name="Freeform: Shape 387">
              <a:extLst>
                <a:ext uri="{FF2B5EF4-FFF2-40B4-BE49-F238E27FC236}">
                  <a16:creationId xmlns:a16="http://schemas.microsoft.com/office/drawing/2014/main" id="{71B68161-14AC-4FCA-9535-BCBCC7C9A882}"/>
                </a:ext>
              </a:extLst>
            </p:cNvPr>
            <p:cNvSpPr/>
            <p:nvPr/>
          </p:nvSpPr>
          <p:spPr>
            <a:xfrm>
              <a:off x="9716726" y="2085374"/>
              <a:ext cx="809871" cy="1077049"/>
            </a:xfrm>
            <a:custGeom>
              <a:avLst/>
              <a:gdLst>
                <a:gd name="connsiteX0" fmla="*/ 10998 w 563448"/>
                <a:gd name="connsiteY0" fmla="*/ 962562 h 1077049"/>
                <a:gd name="connsiteX1" fmla="*/ 10998 w 563448"/>
                <a:gd name="connsiteY1" fmla="*/ 537 h 1077049"/>
                <a:gd name="connsiteX2" fmla="*/ 125298 w 563448"/>
                <a:gd name="connsiteY2" fmla="*/ 1076862 h 1077049"/>
                <a:gd name="connsiteX3" fmla="*/ 144348 w 563448"/>
                <a:gd name="connsiteY3" fmla="*/ 95787 h 1077049"/>
                <a:gd name="connsiteX4" fmla="*/ 230073 w 563448"/>
                <a:gd name="connsiteY4" fmla="*/ 1076862 h 1077049"/>
                <a:gd name="connsiteX5" fmla="*/ 268173 w 563448"/>
                <a:gd name="connsiteY5" fmla="*/ 162462 h 1077049"/>
                <a:gd name="connsiteX6" fmla="*/ 372948 w 563448"/>
                <a:gd name="connsiteY6" fmla="*/ 1010187 h 1077049"/>
                <a:gd name="connsiteX7" fmla="*/ 382473 w 563448"/>
                <a:gd name="connsiteY7" fmla="*/ 238662 h 1077049"/>
                <a:gd name="connsiteX8" fmla="*/ 458673 w 563448"/>
                <a:gd name="connsiteY8" fmla="*/ 972087 h 1077049"/>
                <a:gd name="connsiteX9" fmla="*/ 487248 w 563448"/>
                <a:gd name="connsiteY9" fmla="*/ 314862 h 1077049"/>
                <a:gd name="connsiteX10" fmla="*/ 563448 w 563448"/>
                <a:gd name="connsiteY10" fmla="*/ 848262 h 10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448" h="1077049">
                  <a:moveTo>
                    <a:pt x="10998" y="962562"/>
                  </a:moveTo>
                  <a:cubicBezTo>
                    <a:pt x="1473" y="472024"/>
                    <a:pt x="-8052" y="-18513"/>
                    <a:pt x="10998" y="537"/>
                  </a:cubicBezTo>
                  <a:cubicBezTo>
                    <a:pt x="30048" y="19587"/>
                    <a:pt x="103073" y="1060987"/>
                    <a:pt x="125298" y="1076862"/>
                  </a:cubicBezTo>
                  <a:cubicBezTo>
                    <a:pt x="147523" y="1092737"/>
                    <a:pt x="126886" y="95787"/>
                    <a:pt x="144348" y="95787"/>
                  </a:cubicBezTo>
                  <a:cubicBezTo>
                    <a:pt x="161810" y="95787"/>
                    <a:pt x="209436" y="1065750"/>
                    <a:pt x="230073" y="1076862"/>
                  </a:cubicBezTo>
                  <a:cubicBezTo>
                    <a:pt x="250710" y="1087974"/>
                    <a:pt x="244361" y="173574"/>
                    <a:pt x="268173" y="162462"/>
                  </a:cubicBezTo>
                  <a:cubicBezTo>
                    <a:pt x="291986" y="151349"/>
                    <a:pt x="353898" y="997487"/>
                    <a:pt x="372948" y="1010187"/>
                  </a:cubicBezTo>
                  <a:cubicBezTo>
                    <a:pt x="391998" y="1022887"/>
                    <a:pt x="368185" y="245012"/>
                    <a:pt x="382473" y="238662"/>
                  </a:cubicBezTo>
                  <a:cubicBezTo>
                    <a:pt x="396761" y="232312"/>
                    <a:pt x="441211" y="959387"/>
                    <a:pt x="458673" y="972087"/>
                  </a:cubicBezTo>
                  <a:cubicBezTo>
                    <a:pt x="476136" y="984787"/>
                    <a:pt x="469786" y="335499"/>
                    <a:pt x="487248" y="314862"/>
                  </a:cubicBezTo>
                  <a:cubicBezTo>
                    <a:pt x="504710" y="294225"/>
                    <a:pt x="534079" y="571243"/>
                    <a:pt x="563448" y="8482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9" name="Oval 388">
              <a:extLst>
                <a:ext uri="{FF2B5EF4-FFF2-40B4-BE49-F238E27FC236}">
                  <a16:creationId xmlns:a16="http://schemas.microsoft.com/office/drawing/2014/main" id="{BBB6D8EB-C3EB-457B-8983-3639A7ACED74}"/>
                </a:ext>
              </a:extLst>
            </p:cNvPr>
            <p:cNvSpPr/>
            <p:nvPr/>
          </p:nvSpPr>
          <p:spPr>
            <a:xfrm>
              <a:off x="9681832" y="2575960"/>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0" name="Oval 389">
              <a:extLst>
                <a:ext uri="{FF2B5EF4-FFF2-40B4-BE49-F238E27FC236}">
                  <a16:creationId xmlns:a16="http://schemas.microsoft.com/office/drawing/2014/main" id="{20AEEA09-4BEC-4D9E-AA8C-2074D423DB76}"/>
                </a:ext>
              </a:extLst>
            </p:cNvPr>
            <p:cNvSpPr/>
            <p:nvPr/>
          </p:nvSpPr>
          <p:spPr>
            <a:xfrm>
              <a:off x="9681831" y="2302116"/>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1" name="Oval 390">
              <a:extLst>
                <a:ext uri="{FF2B5EF4-FFF2-40B4-BE49-F238E27FC236}">
                  <a16:creationId xmlns:a16="http://schemas.microsoft.com/office/drawing/2014/main" id="{77AB56BC-5C8C-474B-963E-75AE55F54E26}"/>
                </a:ext>
              </a:extLst>
            </p:cNvPr>
            <p:cNvSpPr/>
            <p:nvPr/>
          </p:nvSpPr>
          <p:spPr>
            <a:xfrm>
              <a:off x="9757052" y="243903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2" name="Oval 391">
              <a:extLst>
                <a:ext uri="{FF2B5EF4-FFF2-40B4-BE49-F238E27FC236}">
                  <a16:creationId xmlns:a16="http://schemas.microsoft.com/office/drawing/2014/main" id="{DF8DEA5D-FCA9-4BB2-9E61-AC80E33B3E70}"/>
                </a:ext>
              </a:extLst>
            </p:cNvPr>
            <p:cNvSpPr/>
            <p:nvPr/>
          </p:nvSpPr>
          <p:spPr>
            <a:xfrm>
              <a:off x="9815296" y="2821919"/>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3" name="Oval 392">
              <a:extLst>
                <a:ext uri="{FF2B5EF4-FFF2-40B4-BE49-F238E27FC236}">
                  <a16:creationId xmlns:a16="http://schemas.microsoft.com/office/drawing/2014/main" id="{5A524CA1-A6CF-49D2-A2FA-859C70F136AC}"/>
                </a:ext>
              </a:extLst>
            </p:cNvPr>
            <p:cNvSpPr/>
            <p:nvPr/>
          </p:nvSpPr>
          <p:spPr>
            <a:xfrm>
              <a:off x="9873835" y="243903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4" name="Oval 393">
              <a:extLst>
                <a:ext uri="{FF2B5EF4-FFF2-40B4-BE49-F238E27FC236}">
                  <a16:creationId xmlns:a16="http://schemas.microsoft.com/office/drawing/2014/main" id="{15FA8A40-C854-4993-9739-C35FE899FE14}"/>
                </a:ext>
              </a:extLst>
            </p:cNvPr>
            <p:cNvSpPr/>
            <p:nvPr/>
          </p:nvSpPr>
          <p:spPr>
            <a:xfrm>
              <a:off x="9944476" y="255806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5" name="Oval 394">
              <a:extLst>
                <a:ext uri="{FF2B5EF4-FFF2-40B4-BE49-F238E27FC236}">
                  <a16:creationId xmlns:a16="http://schemas.microsoft.com/office/drawing/2014/main" id="{943620F4-0C4E-4A8B-A8FC-6F15D71DDA16}"/>
                </a:ext>
              </a:extLst>
            </p:cNvPr>
            <p:cNvSpPr/>
            <p:nvPr/>
          </p:nvSpPr>
          <p:spPr>
            <a:xfrm>
              <a:off x="9977841" y="286024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6" name="Oval 395">
              <a:extLst>
                <a:ext uri="{FF2B5EF4-FFF2-40B4-BE49-F238E27FC236}">
                  <a16:creationId xmlns:a16="http://schemas.microsoft.com/office/drawing/2014/main" id="{25592CBB-0ED4-4A31-9BEA-02750E4FA3A3}"/>
                </a:ext>
              </a:extLst>
            </p:cNvPr>
            <p:cNvSpPr/>
            <p:nvPr/>
          </p:nvSpPr>
          <p:spPr>
            <a:xfrm>
              <a:off x="10039385" y="2671836"/>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7" name="Oval 396">
              <a:extLst>
                <a:ext uri="{FF2B5EF4-FFF2-40B4-BE49-F238E27FC236}">
                  <a16:creationId xmlns:a16="http://schemas.microsoft.com/office/drawing/2014/main" id="{ABC179BF-631E-4C9F-94DD-BA7954D95618}"/>
                </a:ext>
              </a:extLst>
            </p:cNvPr>
            <p:cNvSpPr/>
            <p:nvPr/>
          </p:nvSpPr>
          <p:spPr>
            <a:xfrm>
              <a:off x="10042403" y="2391100"/>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8" name="Oval 397">
              <a:extLst>
                <a:ext uri="{FF2B5EF4-FFF2-40B4-BE49-F238E27FC236}">
                  <a16:creationId xmlns:a16="http://schemas.microsoft.com/office/drawing/2014/main" id="{CA41B341-ACAF-40ED-8848-9F1AE76B5847}"/>
                </a:ext>
              </a:extLst>
            </p:cNvPr>
            <p:cNvSpPr/>
            <p:nvPr/>
          </p:nvSpPr>
          <p:spPr>
            <a:xfrm>
              <a:off x="10130429" y="2471322"/>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9" name="Oval 398">
              <a:extLst>
                <a:ext uri="{FF2B5EF4-FFF2-40B4-BE49-F238E27FC236}">
                  <a16:creationId xmlns:a16="http://schemas.microsoft.com/office/drawing/2014/main" id="{F2F48023-0C1A-4CDF-A689-4A143D02B9D7}"/>
                </a:ext>
              </a:extLst>
            </p:cNvPr>
            <p:cNvSpPr/>
            <p:nvPr/>
          </p:nvSpPr>
          <p:spPr>
            <a:xfrm>
              <a:off x="10158620" y="2671573"/>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0" name="Oval 399">
              <a:extLst>
                <a:ext uri="{FF2B5EF4-FFF2-40B4-BE49-F238E27FC236}">
                  <a16:creationId xmlns:a16="http://schemas.microsoft.com/office/drawing/2014/main" id="{FB926796-741C-4331-B1F6-0B590AF04BDB}"/>
                </a:ext>
              </a:extLst>
            </p:cNvPr>
            <p:cNvSpPr/>
            <p:nvPr/>
          </p:nvSpPr>
          <p:spPr>
            <a:xfrm>
              <a:off x="10182432" y="2879229"/>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1" name="Oval 400">
              <a:extLst>
                <a:ext uri="{FF2B5EF4-FFF2-40B4-BE49-F238E27FC236}">
                  <a16:creationId xmlns:a16="http://schemas.microsoft.com/office/drawing/2014/main" id="{B5A747BF-487C-4388-A098-80EC6ACA12D8}"/>
                </a:ext>
              </a:extLst>
            </p:cNvPr>
            <p:cNvSpPr/>
            <p:nvPr/>
          </p:nvSpPr>
          <p:spPr>
            <a:xfrm>
              <a:off x="10213416" y="2567198"/>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2" name="Oval 401">
              <a:extLst>
                <a:ext uri="{FF2B5EF4-FFF2-40B4-BE49-F238E27FC236}">
                  <a16:creationId xmlns:a16="http://schemas.microsoft.com/office/drawing/2014/main" id="{3BA22AEE-1194-47E8-A3E4-2FFFB8C8AF8A}"/>
                </a:ext>
              </a:extLst>
            </p:cNvPr>
            <p:cNvSpPr/>
            <p:nvPr/>
          </p:nvSpPr>
          <p:spPr>
            <a:xfrm>
              <a:off x="10293751" y="2686355"/>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3" name="Oval 402">
              <a:extLst>
                <a:ext uri="{FF2B5EF4-FFF2-40B4-BE49-F238E27FC236}">
                  <a16:creationId xmlns:a16="http://schemas.microsoft.com/office/drawing/2014/main" id="{C29D7C2D-0E0D-4262-9076-CC762FA5E159}"/>
                </a:ext>
              </a:extLst>
            </p:cNvPr>
            <p:cNvSpPr/>
            <p:nvPr/>
          </p:nvSpPr>
          <p:spPr>
            <a:xfrm>
              <a:off x="10371458" y="2532807"/>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4" name="Oval 403">
              <a:extLst>
                <a:ext uri="{FF2B5EF4-FFF2-40B4-BE49-F238E27FC236}">
                  <a16:creationId xmlns:a16="http://schemas.microsoft.com/office/drawing/2014/main" id="{2AB4379E-FC31-4261-B9E6-87B391AA5ABE}"/>
                </a:ext>
              </a:extLst>
            </p:cNvPr>
            <p:cNvSpPr/>
            <p:nvPr/>
          </p:nvSpPr>
          <p:spPr>
            <a:xfrm>
              <a:off x="10453496" y="2667311"/>
              <a:ext cx="69787" cy="95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05" name="TextBox 404">
            <a:extLst>
              <a:ext uri="{FF2B5EF4-FFF2-40B4-BE49-F238E27FC236}">
                <a16:creationId xmlns:a16="http://schemas.microsoft.com/office/drawing/2014/main" id="{F1DF24BC-54A9-4B6A-82E8-634B22BB9A6D}"/>
              </a:ext>
            </a:extLst>
          </p:cNvPr>
          <p:cNvSpPr txBox="1"/>
          <p:nvPr/>
        </p:nvSpPr>
        <p:spPr>
          <a:xfrm>
            <a:off x="9375691" y="5192301"/>
            <a:ext cx="2028119" cy="830997"/>
          </a:xfrm>
          <a:prstGeom prst="rect">
            <a:avLst/>
          </a:prstGeom>
          <a:noFill/>
        </p:spPr>
        <p:txBody>
          <a:bodyPr wrap="none" rtlCol="0">
            <a:spAutoFit/>
          </a:bodyPr>
          <a:lstStyle/>
          <a:p>
            <a:r>
              <a:rPr lang="en-AU" sz="2400" b="1" dirty="0">
                <a:solidFill>
                  <a:schemeClr val="tx1">
                    <a:lumMod val="95000"/>
                    <a:lumOff val="5000"/>
                  </a:schemeClr>
                </a:solidFill>
              </a:rPr>
              <a:t>Effector cells </a:t>
            </a:r>
          </a:p>
          <a:p>
            <a:r>
              <a:rPr lang="en-AU" sz="2400" b="1" dirty="0">
                <a:solidFill>
                  <a:schemeClr val="tx1">
                    <a:lumMod val="95000"/>
                    <a:lumOff val="5000"/>
                  </a:schemeClr>
                </a:solidFill>
              </a:rPr>
              <a:t>(plasma cells)</a:t>
            </a:r>
          </a:p>
        </p:txBody>
      </p:sp>
      <p:grpSp>
        <p:nvGrpSpPr>
          <p:cNvPr id="406" name="Group 405">
            <a:extLst>
              <a:ext uri="{FF2B5EF4-FFF2-40B4-BE49-F238E27FC236}">
                <a16:creationId xmlns:a16="http://schemas.microsoft.com/office/drawing/2014/main" id="{956FC7BB-D2BD-4B5D-BF81-AD14193A7CEC}"/>
              </a:ext>
            </a:extLst>
          </p:cNvPr>
          <p:cNvGrpSpPr/>
          <p:nvPr/>
        </p:nvGrpSpPr>
        <p:grpSpPr>
          <a:xfrm rot="16200000">
            <a:off x="-984527" y="1870879"/>
            <a:ext cx="199409" cy="233976"/>
            <a:chOff x="7271754" y="5178072"/>
            <a:chExt cx="986421" cy="1157416"/>
          </a:xfrm>
        </p:grpSpPr>
        <p:grpSp>
          <p:nvGrpSpPr>
            <p:cNvPr id="407" name="Group 406">
              <a:extLst>
                <a:ext uri="{FF2B5EF4-FFF2-40B4-BE49-F238E27FC236}">
                  <a16:creationId xmlns:a16="http://schemas.microsoft.com/office/drawing/2014/main" id="{0FBA944D-930D-4736-B6B8-F8872F0E4F26}"/>
                </a:ext>
              </a:extLst>
            </p:cNvPr>
            <p:cNvGrpSpPr/>
            <p:nvPr/>
          </p:nvGrpSpPr>
          <p:grpSpPr>
            <a:xfrm>
              <a:off x="7844029" y="5178072"/>
              <a:ext cx="414146" cy="1157416"/>
              <a:chOff x="7844029" y="5178072"/>
              <a:chExt cx="414146" cy="1157416"/>
            </a:xfrm>
          </p:grpSpPr>
          <p:cxnSp>
            <p:nvCxnSpPr>
              <p:cNvPr id="414" name="Straight Connector 413">
                <a:extLst>
                  <a:ext uri="{FF2B5EF4-FFF2-40B4-BE49-F238E27FC236}">
                    <a16:creationId xmlns:a16="http://schemas.microsoft.com/office/drawing/2014/main" id="{0B555394-4870-4F1F-8B88-134AA01B2814}"/>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435A5E5E-8129-4D64-8FD5-7A367D4B3A35}"/>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33459FD1-853E-4E67-A90E-83CF0437744E}"/>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8702DF71-DFB8-441F-9214-E495F0BAE75D}"/>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3101782-95F9-4C56-AB84-05ED67A1ACEF}"/>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08" name="Group 407">
              <a:extLst>
                <a:ext uri="{FF2B5EF4-FFF2-40B4-BE49-F238E27FC236}">
                  <a16:creationId xmlns:a16="http://schemas.microsoft.com/office/drawing/2014/main" id="{922C5BA1-DFAC-4E1A-B193-BBF1E57555FE}"/>
                </a:ext>
              </a:extLst>
            </p:cNvPr>
            <p:cNvGrpSpPr/>
            <p:nvPr/>
          </p:nvGrpSpPr>
          <p:grpSpPr>
            <a:xfrm flipH="1">
              <a:off x="7271754" y="5178072"/>
              <a:ext cx="414146" cy="1157416"/>
              <a:chOff x="7844029" y="5178072"/>
              <a:chExt cx="414146" cy="1157416"/>
            </a:xfrm>
          </p:grpSpPr>
          <p:cxnSp>
            <p:nvCxnSpPr>
              <p:cNvPr id="409" name="Straight Connector 408">
                <a:extLst>
                  <a:ext uri="{FF2B5EF4-FFF2-40B4-BE49-F238E27FC236}">
                    <a16:creationId xmlns:a16="http://schemas.microsoft.com/office/drawing/2014/main" id="{E4039C69-0127-4A83-A1C1-1170748BF276}"/>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DE68097D-E6F3-46B2-8A10-5A5FBAD2AD70}"/>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0EF521FB-1F66-469C-AB21-801ED22053A0}"/>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B644F206-48DF-4DF1-ACE2-20C99C0B9E71}"/>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608435B1-93F2-4941-90D4-612F9F0E09CF}"/>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sp>
        <p:nvSpPr>
          <p:cNvPr id="30" name="Arrow: Left 29">
            <a:extLst>
              <a:ext uri="{FF2B5EF4-FFF2-40B4-BE49-F238E27FC236}">
                <a16:creationId xmlns:a16="http://schemas.microsoft.com/office/drawing/2014/main" id="{9B7D5954-0CA3-4F2B-835D-1D73E0D81FD1}"/>
              </a:ext>
            </a:extLst>
          </p:cNvPr>
          <p:cNvSpPr/>
          <p:nvPr/>
        </p:nvSpPr>
        <p:spPr>
          <a:xfrm rot="16200000">
            <a:off x="5806136" y="3200405"/>
            <a:ext cx="579729" cy="3514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9" name="Arrow: Left 418">
            <a:extLst>
              <a:ext uri="{FF2B5EF4-FFF2-40B4-BE49-F238E27FC236}">
                <a16:creationId xmlns:a16="http://schemas.microsoft.com/office/drawing/2014/main" id="{38B4811C-BA75-4CAA-A586-ACAB495B1A4E}"/>
              </a:ext>
            </a:extLst>
          </p:cNvPr>
          <p:cNvSpPr/>
          <p:nvPr/>
        </p:nvSpPr>
        <p:spPr>
          <a:xfrm rot="12284888">
            <a:off x="7727180" y="1751992"/>
            <a:ext cx="579729" cy="3514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20" name="Group 419">
            <a:extLst>
              <a:ext uri="{FF2B5EF4-FFF2-40B4-BE49-F238E27FC236}">
                <a16:creationId xmlns:a16="http://schemas.microsoft.com/office/drawing/2014/main" id="{62E738A4-CAAE-4AC0-B51A-408B8D15359D}"/>
              </a:ext>
            </a:extLst>
          </p:cNvPr>
          <p:cNvGrpSpPr/>
          <p:nvPr/>
        </p:nvGrpSpPr>
        <p:grpSpPr>
          <a:xfrm rot="16200000">
            <a:off x="-832127" y="2023279"/>
            <a:ext cx="199409" cy="233976"/>
            <a:chOff x="7271754" y="5178072"/>
            <a:chExt cx="986421" cy="1157416"/>
          </a:xfrm>
        </p:grpSpPr>
        <p:grpSp>
          <p:nvGrpSpPr>
            <p:cNvPr id="421" name="Group 420">
              <a:extLst>
                <a:ext uri="{FF2B5EF4-FFF2-40B4-BE49-F238E27FC236}">
                  <a16:creationId xmlns:a16="http://schemas.microsoft.com/office/drawing/2014/main" id="{F3B3A67A-B2EB-463E-81DE-28E3633B55EF}"/>
                </a:ext>
              </a:extLst>
            </p:cNvPr>
            <p:cNvGrpSpPr/>
            <p:nvPr/>
          </p:nvGrpSpPr>
          <p:grpSpPr>
            <a:xfrm>
              <a:off x="7844029" y="5178072"/>
              <a:ext cx="414146" cy="1157416"/>
              <a:chOff x="7844029" y="5178072"/>
              <a:chExt cx="414146" cy="1157416"/>
            </a:xfrm>
          </p:grpSpPr>
          <p:cxnSp>
            <p:nvCxnSpPr>
              <p:cNvPr id="428" name="Straight Connector 427">
                <a:extLst>
                  <a:ext uri="{FF2B5EF4-FFF2-40B4-BE49-F238E27FC236}">
                    <a16:creationId xmlns:a16="http://schemas.microsoft.com/office/drawing/2014/main" id="{09EBD7C8-15DA-43DA-9C3A-12A911051145}"/>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6E9D76C0-3E86-4781-90CC-70E63B4F40B6}"/>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44575E0E-731D-4B40-9594-C821B9085F5F}"/>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F9EBBA82-3231-4762-A8F6-6DA0520FA5D1}"/>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63D9FB85-AE4E-4EF3-91E0-C883764FE63C}"/>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22" name="Group 421">
              <a:extLst>
                <a:ext uri="{FF2B5EF4-FFF2-40B4-BE49-F238E27FC236}">
                  <a16:creationId xmlns:a16="http://schemas.microsoft.com/office/drawing/2014/main" id="{B2255CF3-5BD1-418A-9934-621A1EB7AD5C}"/>
                </a:ext>
              </a:extLst>
            </p:cNvPr>
            <p:cNvGrpSpPr/>
            <p:nvPr/>
          </p:nvGrpSpPr>
          <p:grpSpPr>
            <a:xfrm flipH="1">
              <a:off x="7271754" y="5178072"/>
              <a:ext cx="414146" cy="1157416"/>
              <a:chOff x="7844029" y="5178072"/>
              <a:chExt cx="414146" cy="1157416"/>
            </a:xfrm>
          </p:grpSpPr>
          <p:cxnSp>
            <p:nvCxnSpPr>
              <p:cNvPr id="423" name="Straight Connector 422">
                <a:extLst>
                  <a:ext uri="{FF2B5EF4-FFF2-40B4-BE49-F238E27FC236}">
                    <a16:creationId xmlns:a16="http://schemas.microsoft.com/office/drawing/2014/main" id="{5F003A3E-7EA2-41A1-A4CB-7F8C484C969C}"/>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9FEB34A2-5EAF-4CB4-A9CB-8095918F0B83}"/>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7797509B-4CDB-451C-B615-798CE2EF8059}"/>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C0679BEF-4FC1-4F16-B0DF-A186871C685C}"/>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299F0D5-9151-48D1-BEE6-013A62FD23D8}"/>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59" name="Group 458">
            <a:extLst>
              <a:ext uri="{FF2B5EF4-FFF2-40B4-BE49-F238E27FC236}">
                <a16:creationId xmlns:a16="http://schemas.microsoft.com/office/drawing/2014/main" id="{E08366F6-6071-4BC1-93FA-9AD1AACBAAEE}"/>
              </a:ext>
            </a:extLst>
          </p:cNvPr>
          <p:cNvGrpSpPr/>
          <p:nvPr/>
        </p:nvGrpSpPr>
        <p:grpSpPr>
          <a:xfrm rot="16200000">
            <a:off x="-738063" y="1884140"/>
            <a:ext cx="199409" cy="233976"/>
            <a:chOff x="7271754" y="5178072"/>
            <a:chExt cx="986421" cy="1157416"/>
          </a:xfrm>
        </p:grpSpPr>
        <p:grpSp>
          <p:nvGrpSpPr>
            <p:cNvPr id="460" name="Group 459">
              <a:extLst>
                <a:ext uri="{FF2B5EF4-FFF2-40B4-BE49-F238E27FC236}">
                  <a16:creationId xmlns:a16="http://schemas.microsoft.com/office/drawing/2014/main" id="{3F16D993-A124-4E31-93D6-8FC6C00D4D18}"/>
                </a:ext>
              </a:extLst>
            </p:cNvPr>
            <p:cNvGrpSpPr/>
            <p:nvPr/>
          </p:nvGrpSpPr>
          <p:grpSpPr>
            <a:xfrm>
              <a:off x="7844029" y="5178072"/>
              <a:ext cx="414146" cy="1157416"/>
              <a:chOff x="7844029" y="5178072"/>
              <a:chExt cx="414146" cy="1157416"/>
            </a:xfrm>
          </p:grpSpPr>
          <p:cxnSp>
            <p:nvCxnSpPr>
              <p:cNvPr id="467" name="Straight Connector 466">
                <a:extLst>
                  <a:ext uri="{FF2B5EF4-FFF2-40B4-BE49-F238E27FC236}">
                    <a16:creationId xmlns:a16="http://schemas.microsoft.com/office/drawing/2014/main" id="{E8E7BBF9-4A7F-43EB-9A8E-F1758F2DF127}"/>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3365CAD7-4C4F-4F62-AADA-E4F107C9EA94}"/>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55C2EE4-16B6-4B10-90B6-D1625954E4F5}"/>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224A6FC9-550C-48C5-875C-CD2F49819825}"/>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9A74CBD9-C9A0-41EE-AC95-78EF7F09B1F1}"/>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61" name="Group 460">
              <a:extLst>
                <a:ext uri="{FF2B5EF4-FFF2-40B4-BE49-F238E27FC236}">
                  <a16:creationId xmlns:a16="http://schemas.microsoft.com/office/drawing/2014/main" id="{1AB451EB-4DAF-4A1A-89A1-9BA328C4C6A1}"/>
                </a:ext>
              </a:extLst>
            </p:cNvPr>
            <p:cNvGrpSpPr/>
            <p:nvPr/>
          </p:nvGrpSpPr>
          <p:grpSpPr>
            <a:xfrm flipH="1">
              <a:off x="7271754" y="5178072"/>
              <a:ext cx="414146" cy="1157416"/>
              <a:chOff x="7844029" y="5178072"/>
              <a:chExt cx="414146" cy="1157416"/>
            </a:xfrm>
          </p:grpSpPr>
          <p:cxnSp>
            <p:nvCxnSpPr>
              <p:cNvPr id="462" name="Straight Connector 461">
                <a:extLst>
                  <a:ext uri="{FF2B5EF4-FFF2-40B4-BE49-F238E27FC236}">
                    <a16:creationId xmlns:a16="http://schemas.microsoft.com/office/drawing/2014/main" id="{8577869F-A464-4A66-890B-049957858BF1}"/>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D1A3D2EE-EDE9-48F4-B0C4-BB8C90C34AD6}"/>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40F43008-C0BF-418F-9024-E3A000F901B3}"/>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3279BB81-C284-40C4-BEB3-FB9FCC6C7F70}"/>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BFA33899-E01D-4BAD-82E1-55A2C42AC8AB}"/>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472" name="Group 471">
            <a:extLst>
              <a:ext uri="{FF2B5EF4-FFF2-40B4-BE49-F238E27FC236}">
                <a16:creationId xmlns:a16="http://schemas.microsoft.com/office/drawing/2014/main" id="{A3BDA17B-7696-4DE9-92A2-69C4B35ED6B1}"/>
              </a:ext>
            </a:extLst>
          </p:cNvPr>
          <p:cNvGrpSpPr/>
          <p:nvPr/>
        </p:nvGrpSpPr>
        <p:grpSpPr>
          <a:xfrm rot="16200000">
            <a:off x="-679727" y="2175679"/>
            <a:ext cx="199409" cy="233976"/>
            <a:chOff x="7271754" y="5178072"/>
            <a:chExt cx="986421" cy="1157416"/>
          </a:xfrm>
        </p:grpSpPr>
        <p:grpSp>
          <p:nvGrpSpPr>
            <p:cNvPr id="473" name="Group 472">
              <a:extLst>
                <a:ext uri="{FF2B5EF4-FFF2-40B4-BE49-F238E27FC236}">
                  <a16:creationId xmlns:a16="http://schemas.microsoft.com/office/drawing/2014/main" id="{35A7975C-55D9-4B4E-9C4F-C22C15B6AD6C}"/>
                </a:ext>
              </a:extLst>
            </p:cNvPr>
            <p:cNvGrpSpPr/>
            <p:nvPr/>
          </p:nvGrpSpPr>
          <p:grpSpPr>
            <a:xfrm>
              <a:off x="7844029" y="5178072"/>
              <a:ext cx="414146" cy="1157416"/>
              <a:chOff x="7844029" y="5178072"/>
              <a:chExt cx="414146" cy="1157416"/>
            </a:xfrm>
          </p:grpSpPr>
          <p:cxnSp>
            <p:nvCxnSpPr>
              <p:cNvPr id="480" name="Straight Connector 479">
                <a:extLst>
                  <a:ext uri="{FF2B5EF4-FFF2-40B4-BE49-F238E27FC236}">
                    <a16:creationId xmlns:a16="http://schemas.microsoft.com/office/drawing/2014/main" id="{CDF04B50-86C1-470A-AC34-C9552280D8EF}"/>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BA1877C1-32C1-4A71-80B2-DF428899342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6EAE03B9-1DB9-48CC-95D9-2EBD69D3B719}"/>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8ED166CD-2F05-4644-95AF-817EA407A56A}"/>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6C6BE711-D9A2-4177-8B33-7371A1B774D9}"/>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474" name="Group 473">
              <a:extLst>
                <a:ext uri="{FF2B5EF4-FFF2-40B4-BE49-F238E27FC236}">
                  <a16:creationId xmlns:a16="http://schemas.microsoft.com/office/drawing/2014/main" id="{F0C50846-76BC-4D32-9A49-57FD827BEB9A}"/>
                </a:ext>
              </a:extLst>
            </p:cNvPr>
            <p:cNvGrpSpPr/>
            <p:nvPr/>
          </p:nvGrpSpPr>
          <p:grpSpPr>
            <a:xfrm flipH="1">
              <a:off x="7271754" y="5178072"/>
              <a:ext cx="414146" cy="1157416"/>
              <a:chOff x="7844029" y="5178072"/>
              <a:chExt cx="414146" cy="1157416"/>
            </a:xfrm>
          </p:grpSpPr>
          <p:cxnSp>
            <p:nvCxnSpPr>
              <p:cNvPr id="475" name="Straight Connector 474">
                <a:extLst>
                  <a:ext uri="{FF2B5EF4-FFF2-40B4-BE49-F238E27FC236}">
                    <a16:creationId xmlns:a16="http://schemas.microsoft.com/office/drawing/2014/main" id="{90BC1913-8216-48B4-89D9-CAE4952D1626}"/>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0F976387-6246-4566-A66A-DCC721F42243}"/>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07B7485E-5F99-4380-B1A3-9DFBD0AAFCBC}"/>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E64B7D1C-E869-45F5-BA49-CCFC95F0F336}"/>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187B04C3-1929-48F7-B63C-447DDF485735}"/>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589" name="Group 588">
            <a:extLst>
              <a:ext uri="{FF2B5EF4-FFF2-40B4-BE49-F238E27FC236}">
                <a16:creationId xmlns:a16="http://schemas.microsoft.com/office/drawing/2014/main" id="{BC9599CD-85C0-4E64-A111-32B509AF23B0}"/>
              </a:ext>
            </a:extLst>
          </p:cNvPr>
          <p:cNvGrpSpPr/>
          <p:nvPr/>
        </p:nvGrpSpPr>
        <p:grpSpPr>
          <a:xfrm rot="16200000">
            <a:off x="-465237" y="2928457"/>
            <a:ext cx="199409" cy="233976"/>
            <a:chOff x="7271754" y="5178072"/>
            <a:chExt cx="986421" cy="1157416"/>
          </a:xfrm>
        </p:grpSpPr>
        <p:grpSp>
          <p:nvGrpSpPr>
            <p:cNvPr id="590" name="Group 589">
              <a:extLst>
                <a:ext uri="{FF2B5EF4-FFF2-40B4-BE49-F238E27FC236}">
                  <a16:creationId xmlns:a16="http://schemas.microsoft.com/office/drawing/2014/main" id="{304A3B86-DF81-4C4D-AF58-0430D066623F}"/>
                </a:ext>
              </a:extLst>
            </p:cNvPr>
            <p:cNvGrpSpPr/>
            <p:nvPr/>
          </p:nvGrpSpPr>
          <p:grpSpPr>
            <a:xfrm>
              <a:off x="7844029" y="5178072"/>
              <a:ext cx="414146" cy="1157416"/>
              <a:chOff x="7844029" y="5178072"/>
              <a:chExt cx="414146" cy="1157416"/>
            </a:xfrm>
          </p:grpSpPr>
          <p:cxnSp>
            <p:nvCxnSpPr>
              <p:cNvPr id="597" name="Straight Connector 596">
                <a:extLst>
                  <a:ext uri="{FF2B5EF4-FFF2-40B4-BE49-F238E27FC236}">
                    <a16:creationId xmlns:a16="http://schemas.microsoft.com/office/drawing/2014/main" id="{3F4AEB52-E3BB-46E9-B70B-519166155BB1}"/>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994F5D6A-4A02-4F1A-AF58-F49BF624BB45}"/>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1DB5CA37-71DE-4D58-9E41-CCA00A310F47}"/>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7C7DA44D-BC30-4472-B1E1-647EB8EAADC4}"/>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0C786B45-56FD-4C45-B85C-7BFDB39A294D}"/>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7920EEE5-B445-4429-AC3A-89F21258BE66}"/>
                </a:ext>
              </a:extLst>
            </p:cNvPr>
            <p:cNvGrpSpPr/>
            <p:nvPr/>
          </p:nvGrpSpPr>
          <p:grpSpPr>
            <a:xfrm flipH="1">
              <a:off x="7271754" y="5178072"/>
              <a:ext cx="414146" cy="1157416"/>
              <a:chOff x="7844029" y="5178072"/>
              <a:chExt cx="414146" cy="1157416"/>
            </a:xfrm>
          </p:grpSpPr>
          <p:cxnSp>
            <p:nvCxnSpPr>
              <p:cNvPr id="592" name="Straight Connector 591">
                <a:extLst>
                  <a:ext uri="{FF2B5EF4-FFF2-40B4-BE49-F238E27FC236}">
                    <a16:creationId xmlns:a16="http://schemas.microsoft.com/office/drawing/2014/main" id="{75F5C124-C355-4F38-9DD4-26CC2B5028DE}"/>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5A25E468-83D7-44C7-B745-4BDF2E1ADA9D}"/>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F51E6368-EA52-4F61-9C38-D0387CA512D2}"/>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F614D64D-05DA-4466-8AFA-CE5487D39668}"/>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5B9B2030-59E0-4675-BE06-A1A000496E94}"/>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02" name="Group 601">
            <a:extLst>
              <a:ext uri="{FF2B5EF4-FFF2-40B4-BE49-F238E27FC236}">
                <a16:creationId xmlns:a16="http://schemas.microsoft.com/office/drawing/2014/main" id="{4F87F74E-A04D-4782-9C33-D67B03E982F6}"/>
              </a:ext>
            </a:extLst>
          </p:cNvPr>
          <p:cNvGrpSpPr/>
          <p:nvPr/>
        </p:nvGrpSpPr>
        <p:grpSpPr>
          <a:xfrm rot="16200000">
            <a:off x="-312837" y="3080857"/>
            <a:ext cx="199409" cy="233976"/>
            <a:chOff x="7271754" y="5178072"/>
            <a:chExt cx="986421" cy="1157416"/>
          </a:xfrm>
        </p:grpSpPr>
        <p:grpSp>
          <p:nvGrpSpPr>
            <p:cNvPr id="603" name="Group 602">
              <a:extLst>
                <a:ext uri="{FF2B5EF4-FFF2-40B4-BE49-F238E27FC236}">
                  <a16:creationId xmlns:a16="http://schemas.microsoft.com/office/drawing/2014/main" id="{9AF26967-F707-47CC-B812-506DEBC5813E}"/>
                </a:ext>
              </a:extLst>
            </p:cNvPr>
            <p:cNvGrpSpPr/>
            <p:nvPr/>
          </p:nvGrpSpPr>
          <p:grpSpPr>
            <a:xfrm>
              <a:off x="7844029" y="5178072"/>
              <a:ext cx="414146" cy="1157416"/>
              <a:chOff x="7844029" y="5178072"/>
              <a:chExt cx="414146" cy="1157416"/>
            </a:xfrm>
          </p:grpSpPr>
          <p:cxnSp>
            <p:nvCxnSpPr>
              <p:cNvPr id="610" name="Straight Connector 609">
                <a:extLst>
                  <a:ext uri="{FF2B5EF4-FFF2-40B4-BE49-F238E27FC236}">
                    <a16:creationId xmlns:a16="http://schemas.microsoft.com/office/drawing/2014/main" id="{DDD12994-8905-476A-9F94-6E5D06EEA5FC}"/>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20475D16-67FF-4782-A10D-A5E4FDC3789F}"/>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08878A5C-3413-4B58-9C91-4614FF73FD70}"/>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FC47DFDF-59D2-4E3F-B189-67781EC7BE92}"/>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AD130058-A683-42F5-824F-EF2F0E43D774}"/>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04" name="Group 603">
              <a:extLst>
                <a:ext uri="{FF2B5EF4-FFF2-40B4-BE49-F238E27FC236}">
                  <a16:creationId xmlns:a16="http://schemas.microsoft.com/office/drawing/2014/main" id="{A5552938-9557-4D50-855E-AB2EFF27EF5D}"/>
                </a:ext>
              </a:extLst>
            </p:cNvPr>
            <p:cNvGrpSpPr/>
            <p:nvPr/>
          </p:nvGrpSpPr>
          <p:grpSpPr>
            <a:xfrm flipH="1">
              <a:off x="7271754" y="5178072"/>
              <a:ext cx="414146" cy="1157416"/>
              <a:chOff x="7844029" y="5178072"/>
              <a:chExt cx="414146" cy="1157416"/>
            </a:xfrm>
          </p:grpSpPr>
          <p:cxnSp>
            <p:nvCxnSpPr>
              <p:cNvPr id="605" name="Straight Connector 604">
                <a:extLst>
                  <a:ext uri="{FF2B5EF4-FFF2-40B4-BE49-F238E27FC236}">
                    <a16:creationId xmlns:a16="http://schemas.microsoft.com/office/drawing/2014/main" id="{00104E5E-AD64-4EBB-A6B7-4CE9CB904292}"/>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701CAAEE-0107-47DF-8AF1-158C3682F15D}"/>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BF587EE8-308D-44FF-86BE-CBF452408966}"/>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E474138C-D3F3-4FA3-A608-5EEE70B8DB83}"/>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9E9C1CC4-5600-4D97-A91C-012BC958CC76}"/>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15" name="Group 614">
            <a:extLst>
              <a:ext uri="{FF2B5EF4-FFF2-40B4-BE49-F238E27FC236}">
                <a16:creationId xmlns:a16="http://schemas.microsoft.com/office/drawing/2014/main" id="{EF821272-70DB-4416-9685-4A814FEDB80C}"/>
              </a:ext>
            </a:extLst>
          </p:cNvPr>
          <p:cNvGrpSpPr/>
          <p:nvPr/>
        </p:nvGrpSpPr>
        <p:grpSpPr>
          <a:xfrm rot="16200000">
            <a:off x="-218773" y="2941718"/>
            <a:ext cx="199409" cy="233976"/>
            <a:chOff x="7271754" y="5178072"/>
            <a:chExt cx="986421" cy="1157416"/>
          </a:xfrm>
        </p:grpSpPr>
        <p:grpSp>
          <p:nvGrpSpPr>
            <p:cNvPr id="616" name="Group 615">
              <a:extLst>
                <a:ext uri="{FF2B5EF4-FFF2-40B4-BE49-F238E27FC236}">
                  <a16:creationId xmlns:a16="http://schemas.microsoft.com/office/drawing/2014/main" id="{2AE0B1E2-5291-45B0-9F1F-7AB60E1675E4}"/>
                </a:ext>
              </a:extLst>
            </p:cNvPr>
            <p:cNvGrpSpPr/>
            <p:nvPr/>
          </p:nvGrpSpPr>
          <p:grpSpPr>
            <a:xfrm>
              <a:off x="7844029" y="5178072"/>
              <a:ext cx="414146" cy="1157416"/>
              <a:chOff x="7844029" y="5178072"/>
              <a:chExt cx="414146" cy="1157416"/>
            </a:xfrm>
          </p:grpSpPr>
          <p:cxnSp>
            <p:nvCxnSpPr>
              <p:cNvPr id="623" name="Straight Connector 622">
                <a:extLst>
                  <a:ext uri="{FF2B5EF4-FFF2-40B4-BE49-F238E27FC236}">
                    <a16:creationId xmlns:a16="http://schemas.microsoft.com/office/drawing/2014/main" id="{F1C53135-9C3B-4762-AA5C-CA9B3574AE17}"/>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061130E2-E78A-4699-9E72-C24C7DE372D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6FC6E06-B197-480E-9B17-171956A83BC6}"/>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DA59E89F-BCAB-4611-9CF7-94C438EDD551}"/>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F1195F01-8FAA-4E27-8E4B-BCEBA51A8DF9}"/>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C7750F9C-D48D-4BCF-B3B6-790EF734A471}"/>
                </a:ext>
              </a:extLst>
            </p:cNvPr>
            <p:cNvGrpSpPr/>
            <p:nvPr/>
          </p:nvGrpSpPr>
          <p:grpSpPr>
            <a:xfrm flipH="1">
              <a:off x="7271754" y="5178072"/>
              <a:ext cx="414146" cy="1157416"/>
              <a:chOff x="7844029" y="5178072"/>
              <a:chExt cx="414146" cy="1157416"/>
            </a:xfrm>
          </p:grpSpPr>
          <p:cxnSp>
            <p:nvCxnSpPr>
              <p:cNvPr id="618" name="Straight Connector 617">
                <a:extLst>
                  <a:ext uri="{FF2B5EF4-FFF2-40B4-BE49-F238E27FC236}">
                    <a16:creationId xmlns:a16="http://schemas.microsoft.com/office/drawing/2014/main" id="{469239DF-3BFB-4FC0-8E94-351522D624C4}"/>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AC0A400-B8A0-4718-8EB8-D0CED3BFDC95}"/>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A246C804-E18F-4EFB-9B00-B9600EB60F7C}"/>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EEBBF24D-E83B-4FB4-A749-14A2BB4E0D62}"/>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C53F8DAC-F51D-406B-8F30-5586979E005E}"/>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28" name="Group 627">
            <a:extLst>
              <a:ext uri="{FF2B5EF4-FFF2-40B4-BE49-F238E27FC236}">
                <a16:creationId xmlns:a16="http://schemas.microsoft.com/office/drawing/2014/main" id="{E722149B-A35B-46CE-AFAC-A22223BA8A7E}"/>
              </a:ext>
            </a:extLst>
          </p:cNvPr>
          <p:cNvGrpSpPr/>
          <p:nvPr/>
        </p:nvGrpSpPr>
        <p:grpSpPr>
          <a:xfrm rot="16200000">
            <a:off x="-160437" y="3233257"/>
            <a:ext cx="199409" cy="233976"/>
            <a:chOff x="7271754" y="5178072"/>
            <a:chExt cx="986421" cy="1157416"/>
          </a:xfrm>
        </p:grpSpPr>
        <p:grpSp>
          <p:nvGrpSpPr>
            <p:cNvPr id="629" name="Group 628">
              <a:extLst>
                <a:ext uri="{FF2B5EF4-FFF2-40B4-BE49-F238E27FC236}">
                  <a16:creationId xmlns:a16="http://schemas.microsoft.com/office/drawing/2014/main" id="{45A24E8C-44DE-46E0-AFD2-FA77E6AFC9F9}"/>
                </a:ext>
              </a:extLst>
            </p:cNvPr>
            <p:cNvGrpSpPr/>
            <p:nvPr/>
          </p:nvGrpSpPr>
          <p:grpSpPr>
            <a:xfrm>
              <a:off x="7844029" y="5178072"/>
              <a:ext cx="414146" cy="1157416"/>
              <a:chOff x="7844029" y="5178072"/>
              <a:chExt cx="414146" cy="1157416"/>
            </a:xfrm>
          </p:grpSpPr>
          <p:cxnSp>
            <p:nvCxnSpPr>
              <p:cNvPr id="636" name="Straight Connector 635">
                <a:extLst>
                  <a:ext uri="{FF2B5EF4-FFF2-40B4-BE49-F238E27FC236}">
                    <a16:creationId xmlns:a16="http://schemas.microsoft.com/office/drawing/2014/main" id="{CEAB5C6F-FA04-4DA5-938E-01DA00D82A9D}"/>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9D78C1A5-6842-4DE9-A887-C69CFD29FF04}"/>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1A457C75-A9AE-4B89-AE7D-2CE06B894473}"/>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7B133592-9CC2-4102-965F-B82A3FC35069}"/>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663FA17B-BE46-4E01-B91C-0154CA6C53AE}"/>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30" name="Group 629">
              <a:extLst>
                <a:ext uri="{FF2B5EF4-FFF2-40B4-BE49-F238E27FC236}">
                  <a16:creationId xmlns:a16="http://schemas.microsoft.com/office/drawing/2014/main" id="{A567000B-AD10-4042-A179-47C4186E462E}"/>
                </a:ext>
              </a:extLst>
            </p:cNvPr>
            <p:cNvGrpSpPr/>
            <p:nvPr/>
          </p:nvGrpSpPr>
          <p:grpSpPr>
            <a:xfrm flipH="1">
              <a:off x="7271754" y="5178072"/>
              <a:ext cx="414146" cy="1157416"/>
              <a:chOff x="7844029" y="5178072"/>
              <a:chExt cx="414146" cy="1157416"/>
            </a:xfrm>
          </p:grpSpPr>
          <p:cxnSp>
            <p:nvCxnSpPr>
              <p:cNvPr id="631" name="Straight Connector 630">
                <a:extLst>
                  <a:ext uri="{FF2B5EF4-FFF2-40B4-BE49-F238E27FC236}">
                    <a16:creationId xmlns:a16="http://schemas.microsoft.com/office/drawing/2014/main" id="{C4D00DCE-FE45-49A2-BBDC-D00477092B09}"/>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88EF7D8D-7D74-4203-81D1-105EEA5AF98B}"/>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DCFB3405-F878-499E-A170-533A639CEBFD}"/>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849B5DDE-BE7A-46AC-B621-13EF0D7C5BB0}"/>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0B70CF5-38C3-41BF-8C6E-2A6A832D25C4}"/>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41" name="Group 640">
            <a:extLst>
              <a:ext uri="{FF2B5EF4-FFF2-40B4-BE49-F238E27FC236}">
                <a16:creationId xmlns:a16="http://schemas.microsoft.com/office/drawing/2014/main" id="{9D44A6B8-8D7F-4535-90E1-237F537047E3}"/>
              </a:ext>
            </a:extLst>
          </p:cNvPr>
          <p:cNvGrpSpPr/>
          <p:nvPr/>
        </p:nvGrpSpPr>
        <p:grpSpPr>
          <a:xfrm rot="16200000">
            <a:off x="-34451" y="3946036"/>
            <a:ext cx="199409" cy="233976"/>
            <a:chOff x="7271754" y="5178072"/>
            <a:chExt cx="986421" cy="1157416"/>
          </a:xfrm>
        </p:grpSpPr>
        <p:grpSp>
          <p:nvGrpSpPr>
            <p:cNvPr id="642" name="Group 641">
              <a:extLst>
                <a:ext uri="{FF2B5EF4-FFF2-40B4-BE49-F238E27FC236}">
                  <a16:creationId xmlns:a16="http://schemas.microsoft.com/office/drawing/2014/main" id="{C4AD3A47-6FB6-4134-BC0A-595EAB5D6398}"/>
                </a:ext>
              </a:extLst>
            </p:cNvPr>
            <p:cNvGrpSpPr/>
            <p:nvPr/>
          </p:nvGrpSpPr>
          <p:grpSpPr>
            <a:xfrm>
              <a:off x="7844029" y="5178072"/>
              <a:ext cx="414146" cy="1157416"/>
              <a:chOff x="7844029" y="5178072"/>
              <a:chExt cx="414146" cy="1157416"/>
            </a:xfrm>
          </p:grpSpPr>
          <p:cxnSp>
            <p:nvCxnSpPr>
              <p:cNvPr id="649" name="Straight Connector 648">
                <a:extLst>
                  <a:ext uri="{FF2B5EF4-FFF2-40B4-BE49-F238E27FC236}">
                    <a16:creationId xmlns:a16="http://schemas.microsoft.com/office/drawing/2014/main" id="{C78D6942-FDE8-4304-8ADF-5B321050D77E}"/>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35F90B10-4F89-4EDA-8C22-861AE99DF245}"/>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9730E008-87AE-4B07-BC4A-BF4F3D33B8F6}"/>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342707A0-2367-412F-B901-24893033F795}"/>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1985C0CF-B370-48C6-925C-4F208398BAC0}"/>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413E5056-466B-4F0B-B057-427DFD585B46}"/>
                </a:ext>
              </a:extLst>
            </p:cNvPr>
            <p:cNvGrpSpPr/>
            <p:nvPr/>
          </p:nvGrpSpPr>
          <p:grpSpPr>
            <a:xfrm flipH="1">
              <a:off x="7271754" y="5178072"/>
              <a:ext cx="414146" cy="1157416"/>
              <a:chOff x="7844029" y="5178072"/>
              <a:chExt cx="414146" cy="1157416"/>
            </a:xfrm>
          </p:grpSpPr>
          <p:cxnSp>
            <p:nvCxnSpPr>
              <p:cNvPr id="644" name="Straight Connector 643">
                <a:extLst>
                  <a:ext uri="{FF2B5EF4-FFF2-40B4-BE49-F238E27FC236}">
                    <a16:creationId xmlns:a16="http://schemas.microsoft.com/office/drawing/2014/main" id="{E658345F-F123-4A1C-A769-EC5F805CDB1A}"/>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AE77CCF4-74C6-4D32-9FC5-812204A04624}"/>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E4EB2B5C-E10A-4CE0-9FC9-FC6EB4C908FE}"/>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8D043CF0-74E2-4E9B-A821-4B3849E7F147}"/>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7A119496-CB65-4705-B2AE-E614050CF84F}"/>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54" name="Group 653">
            <a:extLst>
              <a:ext uri="{FF2B5EF4-FFF2-40B4-BE49-F238E27FC236}">
                <a16:creationId xmlns:a16="http://schemas.microsoft.com/office/drawing/2014/main" id="{8119A8EF-04A3-4CCC-A1B4-DFFDFD4C7F1C}"/>
              </a:ext>
            </a:extLst>
          </p:cNvPr>
          <p:cNvGrpSpPr/>
          <p:nvPr/>
        </p:nvGrpSpPr>
        <p:grpSpPr>
          <a:xfrm rot="16200000">
            <a:off x="117949" y="4098436"/>
            <a:ext cx="199409" cy="233976"/>
            <a:chOff x="7271754" y="5178072"/>
            <a:chExt cx="986421" cy="1157416"/>
          </a:xfrm>
        </p:grpSpPr>
        <p:grpSp>
          <p:nvGrpSpPr>
            <p:cNvPr id="655" name="Group 654">
              <a:extLst>
                <a:ext uri="{FF2B5EF4-FFF2-40B4-BE49-F238E27FC236}">
                  <a16:creationId xmlns:a16="http://schemas.microsoft.com/office/drawing/2014/main" id="{56F6D57D-160A-4405-A620-936029131357}"/>
                </a:ext>
              </a:extLst>
            </p:cNvPr>
            <p:cNvGrpSpPr/>
            <p:nvPr/>
          </p:nvGrpSpPr>
          <p:grpSpPr>
            <a:xfrm>
              <a:off x="7844029" y="5178072"/>
              <a:ext cx="414146" cy="1157416"/>
              <a:chOff x="7844029" y="5178072"/>
              <a:chExt cx="414146" cy="1157416"/>
            </a:xfrm>
          </p:grpSpPr>
          <p:cxnSp>
            <p:nvCxnSpPr>
              <p:cNvPr id="662" name="Straight Connector 661">
                <a:extLst>
                  <a:ext uri="{FF2B5EF4-FFF2-40B4-BE49-F238E27FC236}">
                    <a16:creationId xmlns:a16="http://schemas.microsoft.com/office/drawing/2014/main" id="{E1EBB31E-BAAD-4CCD-BD93-2517EC3069C0}"/>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C75731CE-EA62-4177-BA10-2DD283CEA1FC}"/>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9C1A01ED-074A-4E9B-B799-8C67CAC39C54}"/>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076D6506-B5B9-4D2C-805B-18DC4C2B815C}"/>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5E463D8B-E8FD-419E-BD8A-ECEAF2095DAE}"/>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56" name="Group 655">
              <a:extLst>
                <a:ext uri="{FF2B5EF4-FFF2-40B4-BE49-F238E27FC236}">
                  <a16:creationId xmlns:a16="http://schemas.microsoft.com/office/drawing/2014/main" id="{1461FDFC-1615-4600-8372-4308A7F58269}"/>
                </a:ext>
              </a:extLst>
            </p:cNvPr>
            <p:cNvGrpSpPr/>
            <p:nvPr/>
          </p:nvGrpSpPr>
          <p:grpSpPr>
            <a:xfrm flipH="1">
              <a:off x="7271754" y="5178072"/>
              <a:ext cx="414146" cy="1157416"/>
              <a:chOff x="7844029" y="5178072"/>
              <a:chExt cx="414146" cy="1157416"/>
            </a:xfrm>
          </p:grpSpPr>
          <p:cxnSp>
            <p:nvCxnSpPr>
              <p:cNvPr id="657" name="Straight Connector 656">
                <a:extLst>
                  <a:ext uri="{FF2B5EF4-FFF2-40B4-BE49-F238E27FC236}">
                    <a16:creationId xmlns:a16="http://schemas.microsoft.com/office/drawing/2014/main" id="{3D4743FA-9A71-43AF-B8F6-780C972A5A48}"/>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845F2931-3EAA-408A-ACA8-F6E2FA4801EA}"/>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EB1CD045-1E55-479B-915F-118215E159D9}"/>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5F0B29D0-9B1A-4BF2-8603-48995D643FAA}"/>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13F1DE04-D56E-4F20-9FD3-446AA4779977}"/>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7" name="Group 666">
            <a:extLst>
              <a:ext uri="{FF2B5EF4-FFF2-40B4-BE49-F238E27FC236}">
                <a16:creationId xmlns:a16="http://schemas.microsoft.com/office/drawing/2014/main" id="{8340F97B-D387-4BEF-A3DA-08F04175A237}"/>
              </a:ext>
            </a:extLst>
          </p:cNvPr>
          <p:cNvGrpSpPr/>
          <p:nvPr/>
        </p:nvGrpSpPr>
        <p:grpSpPr>
          <a:xfrm rot="16200000">
            <a:off x="212013" y="3959297"/>
            <a:ext cx="199409" cy="233976"/>
            <a:chOff x="7271754" y="5178072"/>
            <a:chExt cx="986421" cy="1157416"/>
          </a:xfrm>
        </p:grpSpPr>
        <p:grpSp>
          <p:nvGrpSpPr>
            <p:cNvPr id="668" name="Group 667">
              <a:extLst>
                <a:ext uri="{FF2B5EF4-FFF2-40B4-BE49-F238E27FC236}">
                  <a16:creationId xmlns:a16="http://schemas.microsoft.com/office/drawing/2014/main" id="{EFA42673-FD2F-4BB9-B38D-3B9EEAB45342}"/>
                </a:ext>
              </a:extLst>
            </p:cNvPr>
            <p:cNvGrpSpPr/>
            <p:nvPr/>
          </p:nvGrpSpPr>
          <p:grpSpPr>
            <a:xfrm>
              <a:off x="7844029" y="5178072"/>
              <a:ext cx="414146" cy="1157416"/>
              <a:chOff x="7844029" y="5178072"/>
              <a:chExt cx="414146" cy="1157416"/>
            </a:xfrm>
          </p:grpSpPr>
          <p:cxnSp>
            <p:nvCxnSpPr>
              <p:cNvPr id="675" name="Straight Connector 674">
                <a:extLst>
                  <a:ext uri="{FF2B5EF4-FFF2-40B4-BE49-F238E27FC236}">
                    <a16:creationId xmlns:a16="http://schemas.microsoft.com/office/drawing/2014/main" id="{DE47C770-EA1E-4AD5-8932-7585C31174BA}"/>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2024F6DB-90B5-4718-B131-4B9B32A4D6B3}"/>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D3CA2D9F-CB55-4BE2-9868-414076575C03}"/>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1B725B76-28F4-4517-BE2E-5DF8D0C610A5}"/>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F0126534-E5B8-497B-9DA0-3A49556BD063}"/>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69" name="Group 668">
              <a:extLst>
                <a:ext uri="{FF2B5EF4-FFF2-40B4-BE49-F238E27FC236}">
                  <a16:creationId xmlns:a16="http://schemas.microsoft.com/office/drawing/2014/main" id="{D635A801-F77F-4CAF-9CF3-76E26CE01FB5}"/>
                </a:ext>
              </a:extLst>
            </p:cNvPr>
            <p:cNvGrpSpPr/>
            <p:nvPr/>
          </p:nvGrpSpPr>
          <p:grpSpPr>
            <a:xfrm flipH="1">
              <a:off x="7271754" y="5178072"/>
              <a:ext cx="414146" cy="1157416"/>
              <a:chOff x="7844029" y="5178072"/>
              <a:chExt cx="414146" cy="1157416"/>
            </a:xfrm>
          </p:grpSpPr>
          <p:cxnSp>
            <p:nvCxnSpPr>
              <p:cNvPr id="670" name="Straight Connector 669">
                <a:extLst>
                  <a:ext uri="{FF2B5EF4-FFF2-40B4-BE49-F238E27FC236}">
                    <a16:creationId xmlns:a16="http://schemas.microsoft.com/office/drawing/2014/main" id="{AD737CC7-FD8D-4375-8D56-D27C3F556C3F}"/>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3ED99E22-A396-4ACE-928B-9E9A42AE15A5}"/>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D72312B4-17F4-4DEB-B420-4AF0AF559BC3}"/>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0AAE701D-BB96-4E26-8934-FD6A796B171C}"/>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E83D94EA-CE6E-410D-992A-F7AC3A007287}"/>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80" name="Group 679">
            <a:extLst>
              <a:ext uri="{FF2B5EF4-FFF2-40B4-BE49-F238E27FC236}">
                <a16:creationId xmlns:a16="http://schemas.microsoft.com/office/drawing/2014/main" id="{AD890CD9-9676-46E5-9EFC-84083F45710F}"/>
              </a:ext>
            </a:extLst>
          </p:cNvPr>
          <p:cNvGrpSpPr/>
          <p:nvPr/>
        </p:nvGrpSpPr>
        <p:grpSpPr>
          <a:xfrm rot="16200000">
            <a:off x="270349" y="4250836"/>
            <a:ext cx="199409" cy="233976"/>
            <a:chOff x="7271754" y="5178072"/>
            <a:chExt cx="986421" cy="1157416"/>
          </a:xfrm>
        </p:grpSpPr>
        <p:grpSp>
          <p:nvGrpSpPr>
            <p:cNvPr id="681" name="Group 680">
              <a:extLst>
                <a:ext uri="{FF2B5EF4-FFF2-40B4-BE49-F238E27FC236}">
                  <a16:creationId xmlns:a16="http://schemas.microsoft.com/office/drawing/2014/main" id="{146216A0-3A43-428A-889A-76020239F348}"/>
                </a:ext>
              </a:extLst>
            </p:cNvPr>
            <p:cNvGrpSpPr/>
            <p:nvPr/>
          </p:nvGrpSpPr>
          <p:grpSpPr>
            <a:xfrm>
              <a:off x="7844029" y="5178072"/>
              <a:ext cx="414146" cy="1157416"/>
              <a:chOff x="7844029" y="5178072"/>
              <a:chExt cx="414146" cy="1157416"/>
            </a:xfrm>
          </p:grpSpPr>
          <p:cxnSp>
            <p:nvCxnSpPr>
              <p:cNvPr id="688" name="Straight Connector 687">
                <a:extLst>
                  <a:ext uri="{FF2B5EF4-FFF2-40B4-BE49-F238E27FC236}">
                    <a16:creationId xmlns:a16="http://schemas.microsoft.com/office/drawing/2014/main" id="{13577277-8125-416B-8DDA-C2BC19584BD2}"/>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8A419026-94EA-43BE-B3AA-BF931DEDC5A7}"/>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A8DAC274-A2F4-4CAB-8E82-B6596A3F6248}"/>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51AD8E-1E6B-4CD5-990E-97D594C3A01E}"/>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6F894AEF-C701-45E8-89D3-4DD2E8B25FFC}"/>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682" name="Group 681">
              <a:extLst>
                <a:ext uri="{FF2B5EF4-FFF2-40B4-BE49-F238E27FC236}">
                  <a16:creationId xmlns:a16="http://schemas.microsoft.com/office/drawing/2014/main" id="{53FF8415-B0C9-4F84-BE45-53271986303C}"/>
                </a:ext>
              </a:extLst>
            </p:cNvPr>
            <p:cNvGrpSpPr/>
            <p:nvPr/>
          </p:nvGrpSpPr>
          <p:grpSpPr>
            <a:xfrm flipH="1">
              <a:off x="7271754" y="5178072"/>
              <a:ext cx="414146" cy="1157416"/>
              <a:chOff x="7844029" y="5178072"/>
              <a:chExt cx="414146" cy="1157416"/>
            </a:xfrm>
          </p:grpSpPr>
          <p:cxnSp>
            <p:nvCxnSpPr>
              <p:cNvPr id="683" name="Straight Connector 682">
                <a:extLst>
                  <a:ext uri="{FF2B5EF4-FFF2-40B4-BE49-F238E27FC236}">
                    <a16:creationId xmlns:a16="http://schemas.microsoft.com/office/drawing/2014/main" id="{53BB79E1-C528-4F82-BFE3-B168057CD055}"/>
                  </a:ext>
                </a:extLst>
              </p:cNvPr>
              <p:cNvCxnSpPr>
                <a:cxnSpLocks/>
              </p:cNvCxnSpPr>
              <p:nvPr/>
            </p:nvCxnSpPr>
            <p:spPr>
              <a:xfrm flipH="1" flipV="1">
                <a:off x="8039100" y="6186488"/>
                <a:ext cx="97196" cy="149000"/>
              </a:xfrm>
              <a:prstGeom prst="line">
                <a:avLst/>
              </a:prstGeom>
              <a:ln w="190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6BD9F87A-7F6C-476B-AF69-6C9BB1517E07}"/>
                  </a:ext>
                </a:extLst>
              </p:cNvPr>
              <p:cNvCxnSpPr>
                <a:cxnSpLocks/>
              </p:cNvCxnSpPr>
              <p:nvPr/>
            </p:nvCxnSpPr>
            <p:spPr>
              <a:xfrm flipH="1" flipV="1">
                <a:off x="7943850" y="5822951"/>
                <a:ext cx="314325" cy="465930"/>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0E3ECF2-6D06-4466-9C35-4842B5DB5323}"/>
                  </a:ext>
                </a:extLst>
              </p:cNvPr>
              <p:cNvCxnSpPr>
                <a:cxnSpLocks/>
              </p:cNvCxnSpPr>
              <p:nvPr/>
            </p:nvCxnSpPr>
            <p:spPr>
              <a:xfrm flipH="1" flipV="1">
                <a:off x="7950738" y="6049772"/>
                <a:ext cx="97196" cy="149000"/>
              </a:xfrm>
              <a:prstGeom prst="line">
                <a:avLst/>
              </a:prstGeom>
              <a:ln w="190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9690BFA0-7FCF-4E0D-91F5-12C93B18308F}"/>
                  </a:ext>
                </a:extLst>
              </p:cNvPr>
              <p:cNvCxnSpPr>
                <a:cxnSpLocks/>
              </p:cNvCxnSpPr>
              <p:nvPr/>
            </p:nvCxnSpPr>
            <p:spPr>
              <a:xfrm flipH="1" flipV="1">
                <a:off x="7844029" y="5894085"/>
                <a:ext cx="106709" cy="163361"/>
              </a:xfrm>
              <a:prstGeom prst="line">
                <a:avLst/>
              </a:prstGeom>
              <a:ln w="190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F7C8D574-157F-4A1B-A1E3-9B0934583BF2}"/>
                  </a:ext>
                </a:extLst>
              </p:cNvPr>
              <p:cNvCxnSpPr/>
              <p:nvPr/>
            </p:nvCxnSpPr>
            <p:spPr>
              <a:xfrm flipV="1">
                <a:off x="7848791" y="5178072"/>
                <a:ext cx="0" cy="733778"/>
              </a:xfrm>
              <a:prstGeom prst="line">
                <a:avLst/>
              </a:prstGeom>
              <a:ln w="19050">
                <a:solidFill>
                  <a:srgbClr val="28680E"/>
                </a:solidFill>
              </a:ln>
            </p:spPr>
            <p:style>
              <a:lnRef idx="1">
                <a:schemeClr val="accent1"/>
              </a:lnRef>
              <a:fillRef idx="0">
                <a:schemeClr val="accent1"/>
              </a:fillRef>
              <a:effectRef idx="0">
                <a:schemeClr val="accent1"/>
              </a:effectRef>
              <a:fontRef idx="minor">
                <a:schemeClr val="tx1"/>
              </a:fontRef>
            </p:style>
          </p:cxnSp>
        </p:grpSp>
      </p:grpSp>
      <p:sp>
        <p:nvSpPr>
          <p:cNvPr id="39" name="Rectangle 38">
            <a:extLst>
              <a:ext uri="{FF2B5EF4-FFF2-40B4-BE49-F238E27FC236}">
                <a16:creationId xmlns:a16="http://schemas.microsoft.com/office/drawing/2014/main" id="{A41E3A9E-E034-4B54-855F-8162D6AC1E3C}"/>
              </a:ext>
            </a:extLst>
          </p:cNvPr>
          <p:cNvSpPr/>
          <p:nvPr/>
        </p:nvSpPr>
        <p:spPr>
          <a:xfrm>
            <a:off x="-482521" y="2382272"/>
            <a:ext cx="1604200" cy="4562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3" name="TextBox 692">
            <a:extLst>
              <a:ext uri="{FF2B5EF4-FFF2-40B4-BE49-F238E27FC236}">
                <a16:creationId xmlns:a16="http://schemas.microsoft.com/office/drawing/2014/main" id="{492CBD79-8D2B-4D37-A24B-81E818CA077F}"/>
              </a:ext>
            </a:extLst>
          </p:cNvPr>
          <p:cNvSpPr txBox="1"/>
          <p:nvPr/>
        </p:nvSpPr>
        <p:spPr>
          <a:xfrm>
            <a:off x="5573576" y="6428321"/>
            <a:ext cx="1451038" cy="369332"/>
          </a:xfrm>
          <a:prstGeom prst="rect">
            <a:avLst/>
          </a:prstGeom>
          <a:noFill/>
        </p:spPr>
        <p:txBody>
          <a:bodyPr wrap="none" rtlCol="0">
            <a:spAutoFit/>
          </a:bodyPr>
          <a:lstStyle/>
          <a:p>
            <a:r>
              <a:rPr lang="en-AU" b="1" dirty="0">
                <a:solidFill>
                  <a:schemeClr val="tx1">
                    <a:lumMod val="95000"/>
                    <a:lumOff val="5000"/>
                  </a:schemeClr>
                </a:solidFill>
              </a:rPr>
              <a:t>Lymph node</a:t>
            </a:r>
          </a:p>
        </p:txBody>
      </p:sp>
      <p:sp>
        <p:nvSpPr>
          <p:cNvPr id="694" name="TextBox 693">
            <a:extLst>
              <a:ext uri="{FF2B5EF4-FFF2-40B4-BE49-F238E27FC236}">
                <a16:creationId xmlns:a16="http://schemas.microsoft.com/office/drawing/2014/main" id="{9874AC04-2951-4A57-AF9D-BB3007AF23A2}"/>
              </a:ext>
            </a:extLst>
          </p:cNvPr>
          <p:cNvSpPr txBox="1"/>
          <p:nvPr/>
        </p:nvSpPr>
        <p:spPr>
          <a:xfrm>
            <a:off x="9341887" y="6023298"/>
            <a:ext cx="2406428" cy="646331"/>
          </a:xfrm>
          <a:prstGeom prst="rect">
            <a:avLst/>
          </a:prstGeom>
          <a:noFill/>
        </p:spPr>
        <p:txBody>
          <a:bodyPr wrap="none" rtlCol="0">
            <a:spAutoFit/>
          </a:bodyPr>
          <a:lstStyle/>
          <a:p>
            <a:pPr algn="ctr"/>
            <a:r>
              <a:rPr lang="en-AU" b="1" dirty="0">
                <a:solidFill>
                  <a:schemeClr val="tx1">
                    <a:lumMod val="95000"/>
                    <a:lumOff val="5000"/>
                  </a:schemeClr>
                </a:solidFill>
              </a:rPr>
              <a:t>Circulation and tissue</a:t>
            </a:r>
            <a:br>
              <a:rPr lang="en-AU" b="1" dirty="0">
                <a:solidFill>
                  <a:schemeClr val="tx1">
                    <a:lumMod val="95000"/>
                    <a:lumOff val="5000"/>
                  </a:schemeClr>
                </a:solidFill>
              </a:rPr>
            </a:br>
            <a:r>
              <a:rPr lang="en-AU" b="1" dirty="0">
                <a:solidFill>
                  <a:schemeClr val="tx1">
                    <a:lumMod val="95000"/>
                    <a:lumOff val="5000"/>
                  </a:schemeClr>
                </a:solidFill>
              </a:rPr>
              <a:t>(Everywhere)</a:t>
            </a:r>
          </a:p>
        </p:txBody>
      </p:sp>
    </p:spTree>
    <p:extLst>
      <p:ext uri="{BB962C8B-B14F-4D97-AF65-F5344CB8AC3E}">
        <p14:creationId xmlns:p14="http://schemas.microsoft.com/office/powerpoint/2010/main" val="88808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repeatCount="indefinite" accel="50000" decel="50000" fill="hold" nodeType="clickEffect">
                                  <p:stCondLst>
                                    <p:cond delay="0"/>
                                  </p:stCondLst>
                                  <p:childTnLst>
                                    <p:animMotion origin="layout" path="M 0.85951 0.03125 L 1.17045 0.00625 " pathEditMode="relative" rAng="0" ptsTypes="AA">
                                      <p:cBhvr>
                                        <p:cTn id="38" dur="2000" fill="hold"/>
                                        <p:tgtEl>
                                          <p:spTgt spid="406"/>
                                        </p:tgtEl>
                                        <p:attrNameLst>
                                          <p:attrName>ppt_x</p:attrName>
                                          <p:attrName>ppt_y</p:attrName>
                                        </p:attrNameLst>
                                      </p:cBhvr>
                                      <p:rCtr x="15547" y="-1250"/>
                                    </p:animMotion>
                                  </p:childTnLst>
                                </p:cTn>
                              </p:par>
                              <p:par>
                                <p:cTn id="39" presetID="42" presetClass="path" presetSubtype="0" repeatCount="indefinite" accel="50000" decel="50000" fill="hold" nodeType="withEffect">
                                  <p:stCondLst>
                                    <p:cond delay="0"/>
                                  </p:stCondLst>
                                  <p:childTnLst>
                                    <p:animMotion origin="layout" path="M 0.85951 0.03125 L 1.17045 0.00625 " pathEditMode="relative" rAng="0" ptsTypes="AA">
                                      <p:cBhvr>
                                        <p:cTn id="40" dur="2000" fill="hold"/>
                                        <p:tgtEl>
                                          <p:spTgt spid="420"/>
                                        </p:tgtEl>
                                        <p:attrNameLst>
                                          <p:attrName>ppt_x</p:attrName>
                                          <p:attrName>ppt_y</p:attrName>
                                        </p:attrNameLst>
                                      </p:cBhvr>
                                      <p:rCtr x="15547" y="-1250"/>
                                    </p:animMotion>
                                  </p:childTnLst>
                                </p:cTn>
                              </p:par>
                              <p:par>
                                <p:cTn id="41" presetID="42" presetClass="path" presetSubtype="0" repeatCount="indefinite" accel="50000" decel="50000" fill="hold" nodeType="withEffect">
                                  <p:stCondLst>
                                    <p:cond delay="0"/>
                                  </p:stCondLst>
                                  <p:childTnLst>
                                    <p:animMotion origin="layout" path="M 0.8595 0.03125 L 1.17044 0.00625 " pathEditMode="relative" rAng="0" ptsTypes="AA">
                                      <p:cBhvr>
                                        <p:cTn id="42" dur="2000" fill="hold"/>
                                        <p:tgtEl>
                                          <p:spTgt spid="459"/>
                                        </p:tgtEl>
                                        <p:attrNameLst>
                                          <p:attrName>ppt_x</p:attrName>
                                          <p:attrName>ppt_y</p:attrName>
                                        </p:attrNameLst>
                                      </p:cBhvr>
                                      <p:rCtr x="15547" y="-1250"/>
                                    </p:animMotion>
                                  </p:childTnLst>
                                </p:cTn>
                              </p:par>
                              <p:par>
                                <p:cTn id="43" presetID="42" presetClass="path" presetSubtype="0" repeatCount="indefinite" accel="50000" decel="50000" fill="hold" nodeType="withEffect">
                                  <p:stCondLst>
                                    <p:cond delay="0"/>
                                  </p:stCondLst>
                                  <p:childTnLst>
                                    <p:animMotion origin="layout" path="M 0.85951 0.03125 L 1.17045 0.00625 " pathEditMode="relative" rAng="0" ptsTypes="AA">
                                      <p:cBhvr>
                                        <p:cTn id="44" dur="2000" fill="hold"/>
                                        <p:tgtEl>
                                          <p:spTgt spid="472"/>
                                        </p:tgtEl>
                                        <p:attrNameLst>
                                          <p:attrName>ppt_x</p:attrName>
                                          <p:attrName>ppt_y</p:attrName>
                                        </p:attrNameLst>
                                      </p:cBhvr>
                                      <p:rCtr x="15547" y="-1250"/>
                                    </p:animMotion>
                                  </p:childTnLst>
                                </p:cTn>
                              </p:par>
                              <p:par>
                                <p:cTn id="45" presetID="42" presetClass="path" presetSubtype="0" repeatCount="indefinite" accel="50000" decel="50000" fill="hold" nodeType="withEffect">
                                  <p:stCondLst>
                                    <p:cond delay="0"/>
                                  </p:stCondLst>
                                  <p:childTnLst>
                                    <p:animMotion origin="layout" path="M 0.85951 0.03125 L 1.17044 0.00625 " pathEditMode="relative" rAng="0" ptsTypes="AA">
                                      <p:cBhvr>
                                        <p:cTn id="46" dur="2000" fill="hold"/>
                                        <p:tgtEl>
                                          <p:spTgt spid="589"/>
                                        </p:tgtEl>
                                        <p:attrNameLst>
                                          <p:attrName>ppt_x</p:attrName>
                                          <p:attrName>ppt_y</p:attrName>
                                        </p:attrNameLst>
                                      </p:cBhvr>
                                      <p:rCtr x="15547" y="-1250"/>
                                    </p:animMotion>
                                  </p:childTnLst>
                                </p:cTn>
                              </p:par>
                              <p:par>
                                <p:cTn id="47" presetID="42" presetClass="path" presetSubtype="0" repeatCount="indefinite" accel="50000" decel="50000" fill="hold" nodeType="withEffect">
                                  <p:stCondLst>
                                    <p:cond delay="0"/>
                                  </p:stCondLst>
                                  <p:childTnLst>
                                    <p:animMotion origin="layout" path="M 0.85951 0.03125 L 1.17044 0.00625 " pathEditMode="relative" rAng="0" ptsTypes="AA">
                                      <p:cBhvr>
                                        <p:cTn id="48" dur="2000" fill="hold"/>
                                        <p:tgtEl>
                                          <p:spTgt spid="602"/>
                                        </p:tgtEl>
                                        <p:attrNameLst>
                                          <p:attrName>ppt_x</p:attrName>
                                          <p:attrName>ppt_y</p:attrName>
                                        </p:attrNameLst>
                                      </p:cBhvr>
                                      <p:rCtr x="15547" y="-1250"/>
                                    </p:animMotion>
                                  </p:childTnLst>
                                </p:cTn>
                              </p:par>
                              <p:par>
                                <p:cTn id="49" presetID="42" presetClass="path" presetSubtype="0" repeatCount="indefinite" accel="50000" decel="50000" fill="hold" nodeType="withEffect">
                                  <p:stCondLst>
                                    <p:cond delay="0"/>
                                  </p:stCondLst>
                                  <p:childTnLst>
                                    <p:animMotion origin="layout" path="M 0.85951 0.03125 L 1.17045 0.00625 " pathEditMode="relative" rAng="0" ptsTypes="AA">
                                      <p:cBhvr>
                                        <p:cTn id="50" dur="2000" fill="hold"/>
                                        <p:tgtEl>
                                          <p:spTgt spid="615"/>
                                        </p:tgtEl>
                                        <p:attrNameLst>
                                          <p:attrName>ppt_x</p:attrName>
                                          <p:attrName>ppt_y</p:attrName>
                                        </p:attrNameLst>
                                      </p:cBhvr>
                                      <p:rCtr x="15547" y="-1250"/>
                                    </p:animMotion>
                                  </p:childTnLst>
                                </p:cTn>
                              </p:par>
                              <p:par>
                                <p:cTn id="51" presetID="42" presetClass="path" presetSubtype="0" repeatCount="indefinite" accel="50000" decel="50000" fill="hold" nodeType="withEffect">
                                  <p:stCondLst>
                                    <p:cond delay="0"/>
                                  </p:stCondLst>
                                  <p:childTnLst>
                                    <p:animMotion origin="layout" path="M 0.85951 0.03125 L 1.17044 0.00625 " pathEditMode="relative" rAng="0" ptsTypes="AA">
                                      <p:cBhvr>
                                        <p:cTn id="52" dur="2000" fill="hold"/>
                                        <p:tgtEl>
                                          <p:spTgt spid="628"/>
                                        </p:tgtEl>
                                        <p:attrNameLst>
                                          <p:attrName>ppt_x</p:attrName>
                                          <p:attrName>ppt_y</p:attrName>
                                        </p:attrNameLst>
                                      </p:cBhvr>
                                      <p:rCtr x="15547" y="-1250"/>
                                    </p:animMotion>
                                  </p:childTnLst>
                                </p:cTn>
                              </p:par>
                              <p:par>
                                <p:cTn id="53" presetID="42" presetClass="path" presetSubtype="0" repeatCount="indefinite" accel="50000" decel="50000" fill="hold" nodeType="withEffect">
                                  <p:stCondLst>
                                    <p:cond delay="0"/>
                                  </p:stCondLst>
                                  <p:childTnLst>
                                    <p:animMotion origin="layout" path="M 0.8595 0.03125 L 1.17044 0.00625 " pathEditMode="relative" rAng="0" ptsTypes="AA">
                                      <p:cBhvr>
                                        <p:cTn id="54" dur="2000" fill="hold"/>
                                        <p:tgtEl>
                                          <p:spTgt spid="641"/>
                                        </p:tgtEl>
                                        <p:attrNameLst>
                                          <p:attrName>ppt_x</p:attrName>
                                          <p:attrName>ppt_y</p:attrName>
                                        </p:attrNameLst>
                                      </p:cBhvr>
                                      <p:rCtr x="15547" y="-1250"/>
                                    </p:animMotion>
                                  </p:childTnLst>
                                </p:cTn>
                              </p:par>
                              <p:par>
                                <p:cTn id="55" presetID="42" presetClass="path" presetSubtype="0" repeatCount="indefinite" accel="50000" decel="50000" fill="hold" nodeType="withEffect">
                                  <p:stCondLst>
                                    <p:cond delay="0"/>
                                  </p:stCondLst>
                                  <p:childTnLst>
                                    <p:animMotion origin="layout" path="M 0.8595 0.03125 L 1.17044 0.00625 " pathEditMode="relative" rAng="0" ptsTypes="AA">
                                      <p:cBhvr>
                                        <p:cTn id="56" dur="2000" fill="hold"/>
                                        <p:tgtEl>
                                          <p:spTgt spid="654"/>
                                        </p:tgtEl>
                                        <p:attrNameLst>
                                          <p:attrName>ppt_x</p:attrName>
                                          <p:attrName>ppt_y</p:attrName>
                                        </p:attrNameLst>
                                      </p:cBhvr>
                                      <p:rCtr x="15547" y="-1250"/>
                                    </p:animMotion>
                                  </p:childTnLst>
                                </p:cTn>
                              </p:par>
                              <p:par>
                                <p:cTn id="57" presetID="42" presetClass="path" presetSubtype="0" repeatCount="indefinite" accel="50000" decel="50000" fill="hold" nodeType="withEffect">
                                  <p:stCondLst>
                                    <p:cond delay="0"/>
                                  </p:stCondLst>
                                  <p:childTnLst>
                                    <p:animMotion origin="layout" path="M 0.85951 0.03125 L 1.17044 0.00625 " pathEditMode="relative" rAng="0" ptsTypes="AA">
                                      <p:cBhvr>
                                        <p:cTn id="58" dur="2000" fill="hold"/>
                                        <p:tgtEl>
                                          <p:spTgt spid="667"/>
                                        </p:tgtEl>
                                        <p:attrNameLst>
                                          <p:attrName>ppt_x</p:attrName>
                                          <p:attrName>ppt_y</p:attrName>
                                        </p:attrNameLst>
                                      </p:cBhvr>
                                      <p:rCtr x="15547" y="-1250"/>
                                    </p:animMotion>
                                  </p:childTnLst>
                                </p:cTn>
                              </p:par>
                              <p:par>
                                <p:cTn id="59" presetID="42" presetClass="path" presetSubtype="0" repeatCount="indefinite" accel="50000" decel="50000" fill="hold" nodeType="withEffect">
                                  <p:stCondLst>
                                    <p:cond delay="0"/>
                                  </p:stCondLst>
                                  <p:childTnLst>
                                    <p:animMotion origin="layout" path="M 0.8595 0.03125 L 1.17044 0.00625 " pathEditMode="relative" rAng="0" ptsTypes="AA">
                                      <p:cBhvr>
                                        <p:cTn id="60" dur="2000" fill="hold"/>
                                        <p:tgtEl>
                                          <p:spTgt spid="680"/>
                                        </p:tgtEl>
                                        <p:attrNameLst>
                                          <p:attrName>ppt_x</p:attrName>
                                          <p:attrName>ppt_y</p:attrName>
                                        </p:attrNameLst>
                                      </p:cBhvr>
                                      <p:rCtr x="15547" y="-1250"/>
                                    </p:animMotion>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9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405" grpId="0"/>
      <p:bldP spid="30" grpId="0" animBg="1"/>
      <p:bldP spid="419" grpId="0" animBg="1"/>
      <p:bldP spid="693" grpId="0"/>
      <p:bldP spid="69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3DF63-2A11-4A64-A4FF-F7B053B95B98}"/>
              </a:ext>
            </a:extLst>
          </p:cNvPr>
          <p:cNvPicPr>
            <a:picLocks noChangeAspect="1"/>
          </p:cNvPicPr>
          <p:nvPr/>
        </p:nvPicPr>
        <p:blipFill rotWithShape="1">
          <a:blip r:embed="rId2"/>
          <a:srcRect l="10013" t="3284"/>
          <a:stretch/>
        </p:blipFill>
        <p:spPr>
          <a:xfrm>
            <a:off x="5587999" y="391886"/>
            <a:ext cx="4431955" cy="5749168"/>
          </a:xfrm>
          <a:prstGeom prst="rect">
            <a:avLst/>
          </a:prstGeom>
        </p:spPr>
      </p:pic>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What do antibodies do?</a:t>
            </a:r>
          </a:p>
        </p:txBody>
      </p:sp>
      <p:grpSp>
        <p:nvGrpSpPr>
          <p:cNvPr id="47" name="Group 46">
            <a:extLst>
              <a:ext uri="{FF2B5EF4-FFF2-40B4-BE49-F238E27FC236}">
                <a16:creationId xmlns:a16="http://schemas.microsoft.com/office/drawing/2014/main" id="{A06FAD0B-2620-4F8E-BF42-8DBAA98BC295}"/>
              </a:ext>
            </a:extLst>
          </p:cNvPr>
          <p:cNvGrpSpPr/>
          <p:nvPr/>
        </p:nvGrpSpPr>
        <p:grpSpPr>
          <a:xfrm>
            <a:off x="7056172" y="3266470"/>
            <a:ext cx="546141" cy="818798"/>
            <a:chOff x="7525659" y="2090057"/>
            <a:chExt cx="2427512" cy="2960914"/>
          </a:xfrm>
        </p:grpSpPr>
        <p:cxnSp>
          <p:nvCxnSpPr>
            <p:cNvPr id="48" name="Straight Connector 47">
              <a:extLst>
                <a:ext uri="{FF2B5EF4-FFF2-40B4-BE49-F238E27FC236}">
                  <a16:creationId xmlns:a16="http://schemas.microsoft.com/office/drawing/2014/main" id="{7A529C6C-45F9-48E8-9012-BAF706A966BC}"/>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513F773-127B-4545-9F79-751837F15575}"/>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4B5C702-0B71-46E7-8485-3F44CBCC7452}"/>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5C991B-64B0-4B00-A853-8DF18DD2BF75}"/>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0876ED5-F8C7-4C5D-BAD7-85BD9287A54F}"/>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C9EC572-F9BA-499D-8C22-F6EFD350BFB2}"/>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F7DEB5A-C860-4B38-9B57-89F5468B7431}"/>
              </a:ext>
            </a:extLst>
          </p:cNvPr>
          <p:cNvSpPr txBox="1"/>
          <p:nvPr/>
        </p:nvSpPr>
        <p:spPr>
          <a:xfrm>
            <a:off x="8818232" y="3467658"/>
            <a:ext cx="2611612" cy="584775"/>
          </a:xfrm>
          <a:prstGeom prst="rect">
            <a:avLst/>
          </a:prstGeom>
          <a:noFill/>
        </p:spPr>
        <p:txBody>
          <a:bodyPr wrap="none" rtlCol="0">
            <a:spAutoFit/>
          </a:bodyPr>
          <a:lstStyle/>
          <a:p>
            <a:r>
              <a:rPr lang="en-AU" sz="3200" b="1" dirty="0"/>
              <a:t>Neutralisation</a:t>
            </a:r>
          </a:p>
        </p:txBody>
      </p:sp>
    </p:spTree>
    <p:extLst>
      <p:ext uri="{BB962C8B-B14F-4D97-AF65-F5344CB8AC3E}">
        <p14:creationId xmlns:p14="http://schemas.microsoft.com/office/powerpoint/2010/main" val="3326569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F930F3-0BDA-4BD6-83FF-4C27BC01715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73" b="61378" l="18956" r="90909">
                        <a14:foregroundMark x1="52418" y1="8173" x2="52418" y2="8173"/>
                      </a14:backgroundRemoval>
                    </a14:imgEffect>
                  </a14:imgLayer>
                </a14:imgProps>
              </a:ext>
            </a:extLst>
          </a:blip>
          <a:srcRect l="10013" t="3284" b="32012"/>
          <a:stretch/>
        </p:blipFill>
        <p:spPr>
          <a:xfrm>
            <a:off x="6893030" y="1645436"/>
            <a:ext cx="1684517" cy="1461913"/>
          </a:xfrm>
          <a:prstGeom prst="rect">
            <a:avLst/>
          </a:prstGeom>
        </p:spPr>
      </p:pic>
      <p:pic>
        <p:nvPicPr>
          <p:cNvPr id="7" name="Picture 6">
            <a:extLst>
              <a:ext uri="{FF2B5EF4-FFF2-40B4-BE49-F238E27FC236}">
                <a16:creationId xmlns:a16="http://schemas.microsoft.com/office/drawing/2014/main" id="{BDA3DF63-2A11-4A64-A4FF-F7B053B95B9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73" b="61378" l="18956" r="90909">
                        <a14:foregroundMark x1="52418" y1="8173" x2="52418" y2="8173"/>
                      </a14:backgroundRemoval>
                    </a14:imgEffect>
                  </a14:imgLayer>
                </a14:imgProps>
              </a:ext>
            </a:extLst>
          </a:blip>
          <a:srcRect l="10013" t="3284" b="32012"/>
          <a:stretch/>
        </p:blipFill>
        <p:spPr>
          <a:xfrm>
            <a:off x="7839629" y="878191"/>
            <a:ext cx="1684517" cy="1461913"/>
          </a:xfrm>
          <a:prstGeom prst="rect">
            <a:avLst/>
          </a:prstGeom>
        </p:spPr>
      </p:pic>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What do antibodies do?</a:t>
            </a:r>
          </a:p>
        </p:txBody>
      </p:sp>
      <p:grpSp>
        <p:nvGrpSpPr>
          <p:cNvPr id="47" name="Group 46">
            <a:extLst>
              <a:ext uri="{FF2B5EF4-FFF2-40B4-BE49-F238E27FC236}">
                <a16:creationId xmlns:a16="http://schemas.microsoft.com/office/drawing/2014/main" id="{A06FAD0B-2620-4F8E-BF42-8DBAA98BC295}"/>
              </a:ext>
            </a:extLst>
          </p:cNvPr>
          <p:cNvGrpSpPr/>
          <p:nvPr/>
        </p:nvGrpSpPr>
        <p:grpSpPr>
          <a:xfrm rot="19298766">
            <a:off x="8356259" y="2013839"/>
            <a:ext cx="313654" cy="470244"/>
            <a:chOff x="7525659" y="2090057"/>
            <a:chExt cx="2427512" cy="2960914"/>
          </a:xfrm>
        </p:grpSpPr>
        <p:cxnSp>
          <p:nvCxnSpPr>
            <p:cNvPr id="48" name="Straight Connector 47">
              <a:extLst>
                <a:ext uri="{FF2B5EF4-FFF2-40B4-BE49-F238E27FC236}">
                  <a16:creationId xmlns:a16="http://schemas.microsoft.com/office/drawing/2014/main" id="{7A529C6C-45F9-48E8-9012-BAF706A966BC}"/>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513F773-127B-4545-9F79-751837F15575}"/>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4B5C702-0B71-46E7-8485-3F44CBCC7452}"/>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5C991B-64B0-4B00-A853-8DF18DD2BF75}"/>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0876ED5-F8C7-4C5D-BAD7-85BD9287A54F}"/>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C9EC572-F9BA-499D-8C22-F6EFD350BFB2}"/>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956F391-D3EF-4E3E-89A9-05DD9F681A8B}"/>
              </a:ext>
            </a:extLst>
          </p:cNvPr>
          <p:cNvGrpSpPr/>
          <p:nvPr/>
        </p:nvGrpSpPr>
        <p:grpSpPr>
          <a:xfrm rot="14885570">
            <a:off x="8044359" y="2592137"/>
            <a:ext cx="313654" cy="470244"/>
            <a:chOff x="7525659" y="2090057"/>
            <a:chExt cx="2427512" cy="2960914"/>
          </a:xfrm>
        </p:grpSpPr>
        <p:cxnSp>
          <p:nvCxnSpPr>
            <p:cNvPr id="15" name="Straight Connector 14">
              <a:extLst>
                <a:ext uri="{FF2B5EF4-FFF2-40B4-BE49-F238E27FC236}">
                  <a16:creationId xmlns:a16="http://schemas.microsoft.com/office/drawing/2014/main" id="{434C8DFC-2108-40D3-97AC-1C8B28561B1C}"/>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341377-562F-439C-984B-3797898EB75B}"/>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150ACEC-AE98-41E9-80A3-0BB5244B9683}"/>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5FBE2C-B815-4C20-AC41-743D22EE8CA1}"/>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6CE302-CBAE-4945-AB77-FB0A4585B5B1}"/>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F54D84-867C-4C10-97F5-6E809D2A247E}"/>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C65A0FE2-0FE9-42AD-B775-4F0BBB7AFC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73" b="61378" l="18956" r="90909">
                        <a14:foregroundMark x1="52418" y1="8173" x2="52418" y2="8173"/>
                      </a14:backgroundRemoval>
                    </a14:imgEffect>
                  </a14:imgLayer>
                </a14:imgProps>
              </a:ext>
            </a:extLst>
          </a:blip>
          <a:srcRect l="10013" t="3284" b="32012"/>
          <a:stretch/>
        </p:blipFill>
        <p:spPr>
          <a:xfrm>
            <a:off x="7275010" y="2959987"/>
            <a:ext cx="1684517" cy="1461913"/>
          </a:xfrm>
          <a:prstGeom prst="rect">
            <a:avLst/>
          </a:prstGeom>
        </p:spPr>
      </p:pic>
      <p:pic>
        <p:nvPicPr>
          <p:cNvPr id="22" name="Picture 21">
            <a:extLst>
              <a:ext uri="{FF2B5EF4-FFF2-40B4-BE49-F238E27FC236}">
                <a16:creationId xmlns:a16="http://schemas.microsoft.com/office/drawing/2014/main" id="{0B8CA35F-ED55-4CA0-B4CF-AB3737009C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73" b="61378" l="18956" r="90909">
                        <a14:foregroundMark x1="52418" y1="8173" x2="52418" y2="8173"/>
                      </a14:backgroundRemoval>
                    </a14:imgEffect>
                  </a14:imgLayer>
                </a14:imgProps>
              </a:ext>
            </a:extLst>
          </a:blip>
          <a:srcRect l="10013" t="3284" b="32012"/>
          <a:stretch/>
        </p:blipFill>
        <p:spPr>
          <a:xfrm>
            <a:off x="8391863" y="3474849"/>
            <a:ext cx="1684517" cy="1461913"/>
          </a:xfrm>
          <a:prstGeom prst="rect">
            <a:avLst/>
          </a:prstGeom>
        </p:spPr>
      </p:pic>
      <p:grpSp>
        <p:nvGrpSpPr>
          <p:cNvPr id="23" name="Group 22">
            <a:extLst>
              <a:ext uri="{FF2B5EF4-FFF2-40B4-BE49-F238E27FC236}">
                <a16:creationId xmlns:a16="http://schemas.microsoft.com/office/drawing/2014/main" id="{3A56488A-138F-4A9D-A58B-BC1206044C8B}"/>
              </a:ext>
            </a:extLst>
          </p:cNvPr>
          <p:cNvGrpSpPr/>
          <p:nvPr/>
        </p:nvGrpSpPr>
        <p:grpSpPr>
          <a:xfrm rot="12295207">
            <a:off x="8715520" y="3193877"/>
            <a:ext cx="313654" cy="470244"/>
            <a:chOff x="7525659" y="2090057"/>
            <a:chExt cx="2427512" cy="2960914"/>
          </a:xfrm>
        </p:grpSpPr>
        <p:cxnSp>
          <p:nvCxnSpPr>
            <p:cNvPr id="24" name="Straight Connector 23">
              <a:extLst>
                <a:ext uri="{FF2B5EF4-FFF2-40B4-BE49-F238E27FC236}">
                  <a16:creationId xmlns:a16="http://schemas.microsoft.com/office/drawing/2014/main" id="{0B9652A9-353E-49D2-A74B-5AB580C9E383}"/>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A55E5D-70FD-4270-B00F-4DEB28130746}"/>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4782A3-49D2-486C-BCE6-65CCDC0B3577}"/>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F8D583-4AF4-4BED-9C1B-84725F641AB6}"/>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83F8F98-9E99-4F46-9B6E-419D4E5B762E}"/>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995533-B120-451D-A8F4-F6FE4E10F7ED}"/>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62AE3B8-7D47-4BA8-9209-02B0E9A3C4F1}"/>
              </a:ext>
            </a:extLst>
          </p:cNvPr>
          <p:cNvGrpSpPr/>
          <p:nvPr/>
        </p:nvGrpSpPr>
        <p:grpSpPr>
          <a:xfrm rot="20466362">
            <a:off x="7556307" y="4020266"/>
            <a:ext cx="313654" cy="470244"/>
            <a:chOff x="7525659" y="2090057"/>
            <a:chExt cx="2427512" cy="2960914"/>
          </a:xfrm>
        </p:grpSpPr>
        <p:cxnSp>
          <p:nvCxnSpPr>
            <p:cNvPr id="31" name="Straight Connector 30">
              <a:extLst>
                <a:ext uri="{FF2B5EF4-FFF2-40B4-BE49-F238E27FC236}">
                  <a16:creationId xmlns:a16="http://schemas.microsoft.com/office/drawing/2014/main" id="{4D06D21D-B789-4E67-95C8-04C2E979023A}"/>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2BE347A-E70D-4755-9EDB-3D3EA192837D}"/>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BAD207-473C-4327-99BB-69720BB4B06F}"/>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E2F727-61B3-40C9-A89E-298F5EEA0AB2}"/>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E1CD56A-37A4-4371-8253-523621B30F5E}"/>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2FD86E7-4698-4AFC-B8A7-A294D357C8DD}"/>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79CA22E4-123C-429A-9D3A-B9BB82C84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73" b="61378" l="18956" r="90909">
                        <a14:foregroundMark x1="52418" y1="8173" x2="52418" y2="8173"/>
                      </a14:backgroundRemoval>
                    </a14:imgEffect>
                  </a14:imgLayer>
                </a14:imgProps>
              </a:ext>
            </a:extLst>
          </a:blip>
          <a:srcRect l="10013" t="3284" b="32012"/>
          <a:stretch/>
        </p:blipFill>
        <p:spPr>
          <a:xfrm>
            <a:off x="6268103" y="3231456"/>
            <a:ext cx="1684517" cy="1461913"/>
          </a:xfrm>
          <a:prstGeom prst="rect">
            <a:avLst/>
          </a:prstGeom>
        </p:spPr>
      </p:pic>
      <p:grpSp>
        <p:nvGrpSpPr>
          <p:cNvPr id="38" name="Group 37">
            <a:extLst>
              <a:ext uri="{FF2B5EF4-FFF2-40B4-BE49-F238E27FC236}">
                <a16:creationId xmlns:a16="http://schemas.microsoft.com/office/drawing/2014/main" id="{2032092F-3EE7-4330-9E56-9A0F82E2DB68}"/>
              </a:ext>
            </a:extLst>
          </p:cNvPr>
          <p:cNvGrpSpPr/>
          <p:nvPr/>
        </p:nvGrpSpPr>
        <p:grpSpPr>
          <a:xfrm rot="9604203">
            <a:off x="6887368" y="1715770"/>
            <a:ext cx="313654" cy="470244"/>
            <a:chOff x="7525659" y="2090057"/>
            <a:chExt cx="2427512" cy="2960914"/>
          </a:xfrm>
        </p:grpSpPr>
        <p:cxnSp>
          <p:nvCxnSpPr>
            <p:cNvPr id="39" name="Straight Connector 38">
              <a:extLst>
                <a:ext uri="{FF2B5EF4-FFF2-40B4-BE49-F238E27FC236}">
                  <a16:creationId xmlns:a16="http://schemas.microsoft.com/office/drawing/2014/main" id="{E98AA9EE-4F5D-420B-A6DE-72336E8B55A6}"/>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9875237-79A1-4EAA-84AA-98C14F0C42ED}"/>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F0B68E-A691-4F8E-8EE2-CF71590DAAFF}"/>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3E189A-D6C2-4DDA-ACD1-F3BDBAF77658}"/>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1F946AB-275D-4FE2-BF5B-57BB75751CDD}"/>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0091EE6-1F8B-40C2-9051-8E095BEF2511}"/>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45" name="Picture 44">
            <a:extLst>
              <a:ext uri="{FF2B5EF4-FFF2-40B4-BE49-F238E27FC236}">
                <a16:creationId xmlns:a16="http://schemas.microsoft.com/office/drawing/2014/main" id="{CA9616A5-62F5-4076-AEEF-317DF99C2A3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73" b="61378" l="18956" r="90909">
                        <a14:foregroundMark x1="52418" y1="8173" x2="52418" y2="8173"/>
                      </a14:backgroundRemoval>
                    </a14:imgEffect>
                  </a14:imgLayer>
                </a14:imgProps>
              </a:ext>
            </a:extLst>
          </a:blip>
          <a:srcRect l="10013" t="3284" b="32012"/>
          <a:stretch/>
        </p:blipFill>
        <p:spPr>
          <a:xfrm>
            <a:off x="5938735" y="2078891"/>
            <a:ext cx="1684517" cy="1461913"/>
          </a:xfrm>
          <a:prstGeom prst="rect">
            <a:avLst/>
          </a:prstGeom>
        </p:spPr>
      </p:pic>
      <p:grpSp>
        <p:nvGrpSpPr>
          <p:cNvPr id="46" name="Group 45">
            <a:extLst>
              <a:ext uri="{FF2B5EF4-FFF2-40B4-BE49-F238E27FC236}">
                <a16:creationId xmlns:a16="http://schemas.microsoft.com/office/drawing/2014/main" id="{57AB749D-2443-4542-9F66-23C08EBC9DE6}"/>
              </a:ext>
            </a:extLst>
          </p:cNvPr>
          <p:cNvGrpSpPr/>
          <p:nvPr/>
        </p:nvGrpSpPr>
        <p:grpSpPr>
          <a:xfrm rot="21166220">
            <a:off x="6105280" y="3105452"/>
            <a:ext cx="313654" cy="470244"/>
            <a:chOff x="7525659" y="2090057"/>
            <a:chExt cx="2427512" cy="2960914"/>
          </a:xfrm>
        </p:grpSpPr>
        <p:cxnSp>
          <p:nvCxnSpPr>
            <p:cNvPr id="54" name="Straight Connector 53">
              <a:extLst>
                <a:ext uri="{FF2B5EF4-FFF2-40B4-BE49-F238E27FC236}">
                  <a16:creationId xmlns:a16="http://schemas.microsoft.com/office/drawing/2014/main" id="{62996196-1BB5-49C6-A952-5FA6E6A6CD18}"/>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D68144E-BE27-4806-B065-6223608B972B}"/>
                </a:ext>
              </a:extLst>
            </p:cNvPr>
            <p:cNvCxnSpPr>
              <a:cxnSpLocks/>
            </p:cNvCxnSpPr>
            <p:nvPr/>
          </p:nvCxnSpPr>
          <p:spPr>
            <a:xfrm rot="433780" flipH="1" flipV="1">
              <a:off x="8573255" y="3479431"/>
              <a:ext cx="438781" cy="15552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A7D26DA-DCF3-42B8-A60F-90A0580E50B9}"/>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462C11F-EA6C-4990-A36C-00E74D0EC94A}"/>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4D0FF6A-4C2D-451B-A2BA-1A9DC6D7ED50}"/>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7B42F59-EEBB-40B3-AB57-403A5FE02F04}"/>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60" name="Picture 59">
            <a:extLst>
              <a:ext uri="{FF2B5EF4-FFF2-40B4-BE49-F238E27FC236}">
                <a16:creationId xmlns:a16="http://schemas.microsoft.com/office/drawing/2014/main" id="{6D18963B-A2B0-4D34-9220-18DC7E9BA12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73" b="61378" l="18956" r="90909">
                        <a14:foregroundMark x1="52418" y1="8173" x2="52418" y2="8173"/>
                      </a14:backgroundRemoval>
                    </a14:imgEffect>
                  </a14:imgLayer>
                </a14:imgProps>
              </a:ext>
            </a:extLst>
          </a:blip>
          <a:srcRect l="10013" t="3284" b="32012"/>
          <a:stretch/>
        </p:blipFill>
        <p:spPr>
          <a:xfrm>
            <a:off x="4814855" y="2241905"/>
            <a:ext cx="1684517" cy="1461913"/>
          </a:xfrm>
          <a:prstGeom prst="rect">
            <a:avLst/>
          </a:prstGeom>
        </p:spPr>
      </p:pic>
      <p:grpSp>
        <p:nvGrpSpPr>
          <p:cNvPr id="61" name="Group 60">
            <a:extLst>
              <a:ext uri="{FF2B5EF4-FFF2-40B4-BE49-F238E27FC236}">
                <a16:creationId xmlns:a16="http://schemas.microsoft.com/office/drawing/2014/main" id="{E0FD6843-7080-4B59-929D-22C2143FE981}"/>
              </a:ext>
            </a:extLst>
          </p:cNvPr>
          <p:cNvGrpSpPr/>
          <p:nvPr/>
        </p:nvGrpSpPr>
        <p:grpSpPr>
          <a:xfrm rot="19771600">
            <a:off x="5425169" y="3387629"/>
            <a:ext cx="313654" cy="470244"/>
            <a:chOff x="7525659" y="2090057"/>
            <a:chExt cx="2427512" cy="2960914"/>
          </a:xfrm>
        </p:grpSpPr>
        <p:cxnSp>
          <p:nvCxnSpPr>
            <p:cNvPr id="62" name="Straight Connector 61">
              <a:extLst>
                <a:ext uri="{FF2B5EF4-FFF2-40B4-BE49-F238E27FC236}">
                  <a16:creationId xmlns:a16="http://schemas.microsoft.com/office/drawing/2014/main" id="{73D0F766-472D-4F7B-9795-53372524B479}"/>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7F69D2-9C01-44E7-93B2-21659049DC9C}"/>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A28536A-B2BE-4C2B-844E-8E0969B071CE}"/>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632F204-AB86-46C8-BEF5-3A6EB9AA17B0}"/>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4E1CB96-B69F-4AC1-BC37-B8B485133361}"/>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877AF5A-F710-4607-A95A-95810AFC83B1}"/>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F7936C60-73EC-407F-A16F-30DB45A57294}"/>
              </a:ext>
            </a:extLst>
          </p:cNvPr>
          <p:cNvGrpSpPr/>
          <p:nvPr/>
        </p:nvGrpSpPr>
        <p:grpSpPr>
          <a:xfrm rot="9604203">
            <a:off x="7960440" y="662207"/>
            <a:ext cx="313654" cy="470244"/>
            <a:chOff x="7525659" y="2090057"/>
            <a:chExt cx="2427512" cy="2960914"/>
          </a:xfrm>
        </p:grpSpPr>
        <p:cxnSp>
          <p:nvCxnSpPr>
            <p:cNvPr id="69" name="Straight Connector 68">
              <a:extLst>
                <a:ext uri="{FF2B5EF4-FFF2-40B4-BE49-F238E27FC236}">
                  <a16:creationId xmlns:a16="http://schemas.microsoft.com/office/drawing/2014/main" id="{7926B1BA-8B4B-42AD-95E2-E965E04BD40F}"/>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A6FADFF-3B25-4EB5-9FDC-DB24B7196AA3}"/>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6FDD97D-1A93-4AA1-BB78-81718B54AD88}"/>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223C567-E118-4047-9B42-B9D7213F1D6A}"/>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2999B1-C7BD-4BB1-BC66-280F2C65A0A6}"/>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B8E8489-4A88-4147-80C6-BA735F66F5F0}"/>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073DD48E-45AA-495B-BE57-EACD5322B99D}"/>
              </a:ext>
            </a:extLst>
          </p:cNvPr>
          <p:cNvGrpSpPr/>
          <p:nvPr/>
        </p:nvGrpSpPr>
        <p:grpSpPr>
          <a:xfrm rot="13511145">
            <a:off x="9619789" y="3333884"/>
            <a:ext cx="313654" cy="470244"/>
            <a:chOff x="7525659" y="2090057"/>
            <a:chExt cx="2427512" cy="2960914"/>
          </a:xfrm>
        </p:grpSpPr>
        <p:cxnSp>
          <p:nvCxnSpPr>
            <p:cNvPr id="76" name="Straight Connector 75">
              <a:extLst>
                <a:ext uri="{FF2B5EF4-FFF2-40B4-BE49-F238E27FC236}">
                  <a16:creationId xmlns:a16="http://schemas.microsoft.com/office/drawing/2014/main" id="{854CA354-3D27-46A8-ACEC-522676C40F1D}"/>
                </a:ext>
              </a:extLst>
            </p:cNvPr>
            <p:cNvCxnSpPr/>
            <p:nvPr/>
          </p:nvCxnSpPr>
          <p:spPr>
            <a:xfrm flipV="1">
              <a:off x="8592457" y="3429000"/>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E989470-F266-4066-8600-1F4E1FB8C983}"/>
                </a:ext>
              </a:extLst>
            </p:cNvPr>
            <p:cNvCxnSpPr/>
            <p:nvPr/>
          </p:nvCxnSpPr>
          <p:spPr>
            <a:xfrm flipV="1">
              <a:off x="8890000" y="3428999"/>
              <a:ext cx="0" cy="162197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DECA7C-297A-49FA-BD31-10520DEFDBA5}"/>
                </a:ext>
              </a:extLst>
            </p:cNvPr>
            <p:cNvCxnSpPr>
              <a:cxnSpLocks/>
            </p:cNvCxnSpPr>
            <p:nvPr/>
          </p:nvCxnSpPr>
          <p:spPr>
            <a:xfrm flipV="1">
              <a:off x="8890000" y="2090057"/>
              <a:ext cx="791029" cy="13389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CA5CE56-334F-48F0-BD5D-E0A58FBCC19C}"/>
                </a:ext>
              </a:extLst>
            </p:cNvPr>
            <p:cNvCxnSpPr>
              <a:cxnSpLocks/>
            </p:cNvCxnSpPr>
            <p:nvPr/>
          </p:nvCxnSpPr>
          <p:spPr>
            <a:xfrm flipH="1" flipV="1">
              <a:off x="7765143" y="2206171"/>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8EDE5D3-9891-4B6A-9B75-8BA012A9B1C8}"/>
                </a:ext>
              </a:extLst>
            </p:cNvPr>
            <p:cNvCxnSpPr>
              <a:cxnSpLocks/>
            </p:cNvCxnSpPr>
            <p:nvPr/>
          </p:nvCxnSpPr>
          <p:spPr>
            <a:xfrm flipH="1" flipV="1">
              <a:off x="7525659" y="2387373"/>
              <a:ext cx="827314" cy="12228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7F2B435-DD63-489F-A0AD-A0F1B064FC7A}"/>
                </a:ext>
              </a:extLst>
            </p:cNvPr>
            <p:cNvCxnSpPr>
              <a:cxnSpLocks/>
            </p:cNvCxnSpPr>
            <p:nvPr/>
          </p:nvCxnSpPr>
          <p:spPr>
            <a:xfrm flipV="1">
              <a:off x="9234715" y="2387373"/>
              <a:ext cx="718456" cy="11322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8EABBB43-840A-495A-90A6-B6658865FA73}"/>
              </a:ext>
            </a:extLst>
          </p:cNvPr>
          <p:cNvSpPr txBox="1"/>
          <p:nvPr/>
        </p:nvSpPr>
        <p:spPr>
          <a:xfrm>
            <a:off x="5495294" y="5284782"/>
            <a:ext cx="5500224" cy="954107"/>
          </a:xfrm>
          <a:prstGeom prst="rect">
            <a:avLst/>
          </a:prstGeom>
          <a:noFill/>
        </p:spPr>
        <p:txBody>
          <a:bodyPr wrap="none" rtlCol="0">
            <a:spAutoFit/>
          </a:bodyPr>
          <a:lstStyle/>
          <a:p>
            <a:r>
              <a:rPr lang="en-AU" sz="3200" b="1" dirty="0"/>
              <a:t>Agglutination and precipitation</a:t>
            </a:r>
          </a:p>
          <a:p>
            <a:r>
              <a:rPr lang="en-AU" sz="2400" b="1" dirty="0"/>
              <a:t>Cells and viruses ---------- Soluble antigens</a:t>
            </a:r>
          </a:p>
        </p:txBody>
      </p:sp>
    </p:spTree>
    <p:extLst>
      <p:ext uri="{BB962C8B-B14F-4D97-AF65-F5344CB8AC3E}">
        <p14:creationId xmlns:p14="http://schemas.microsoft.com/office/powerpoint/2010/main" val="1122706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What do antibodies do?</a:t>
            </a:r>
          </a:p>
        </p:txBody>
      </p:sp>
      <p:sp>
        <p:nvSpPr>
          <p:cNvPr id="82" name="TextBox 81">
            <a:extLst>
              <a:ext uri="{FF2B5EF4-FFF2-40B4-BE49-F238E27FC236}">
                <a16:creationId xmlns:a16="http://schemas.microsoft.com/office/drawing/2014/main" id="{8EABBB43-840A-495A-90A6-B6658865FA73}"/>
              </a:ext>
            </a:extLst>
          </p:cNvPr>
          <p:cNvSpPr txBox="1"/>
          <p:nvPr/>
        </p:nvSpPr>
        <p:spPr>
          <a:xfrm>
            <a:off x="4216526" y="4944939"/>
            <a:ext cx="7318285" cy="954107"/>
          </a:xfrm>
          <a:prstGeom prst="rect">
            <a:avLst/>
          </a:prstGeom>
          <a:noFill/>
        </p:spPr>
        <p:txBody>
          <a:bodyPr wrap="none" rtlCol="0">
            <a:spAutoFit/>
          </a:bodyPr>
          <a:lstStyle/>
          <a:p>
            <a:r>
              <a:rPr lang="en-AU" sz="3200" b="1" dirty="0"/>
              <a:t>Recruit and activate complement proteins</a:t>
            </a:r>
          </a:p>
          <a:p>
            <a:r>
              <a:rPr lang="en-AU" sz="2400" b="1" dirty="0"/>
              <a:t>Membrane attack proteins that create pores</a:t>
            </a:r>
          </a:p>
        </p:txBody>
      </p:sp>
      <p:pic>
        <p:nvPicPr>
          <p:cNvPr id="5" name="Picture 4">
            <a:extLst>
              <a:ext uri="{FF2B5EF4-FFF2-40B4-BE49-F238E27FC236}">
                <a16:creationId xmlns:a16="http://schemas.microsoft.com/office/drawing/2014/main" id="{B1F61BED-1D22-4166-818F-693577896EA7}"/>
              </a:ext>
            </a:extLst>
          </p:cNvPr>
          <p:cNvPicPr>
            <a:picLocks noChangeAspect="1"/>
          </p:cNvPicPr>
          <p:nvPr/>
        </p:nvPicPr>
        <p:blipFill>
          <a:blip r:embed="rId2"/>
          <a:stretch>
            <a:fillRect/>
          </a:stretch>
        </p:blipFill>
        <p:spPr>
          <a:xfrm>
            <a:off x="4436444" y="1352260"/>
            <a:ext cx="7078063" cy="2076740"/>
          </a:xfrm>
          <a:prstGeom prst="rect">
            <a:avLst/>
          </a:prstGeom>
        </p:spPr>
      </p:pic>
      <p:grpSp>
        <p:nvGrpSpPr>
          <p:cNvPr id="84" name="Group 83">
            <a:extLst>
              <a:ext uri="{FF2B5EF4-FFF2-40B4-BE49-F238E27FC236}">
                <a16:creationId xmlns:a16="http://schemas.microsoft.com/office/drawing/2014/main" id="{5B998362-57E4-4BF8-9FC2-7F414EB27408}"/>
              </a:ext>
            </a:extLst>
          </p:cNvPr>
          <p:cNvGrpSpPr/>
          <p:nvPr/>
        </p:nvGrpSpPr>
        <p:grpSpPr>
          <a:xfrm>
            <a:off x="8345028" y="1518785"/>
            <a:ext cx="515446" cy="604797"/>
            <a:chOff x="7271754" y="5178072"/>
            <a:chExt cx="986421" cy="1157416"/>
          </a:xfrm>
        </p:grpSpPr>
        <p:grpSp>
          <p:nvGrpSpPr>
            <p:cNvPr id="85" name="Group 84">
              <a:extLst>
                <a:ext uri="{FF2B5EF4-FFF2-40B4-BE49-F238E27FC236}">
                  <a16:creationId xmlns:a16="http://schemas.microsoft.com/office/drawing/2014/main" id="{EE0F59FC-91AB-48A4-A247-7269355CFEFA}"/>
                </a:ext>
              </a:extLst>
            </p:cNvPr>
            <p:cNvGrpSpPr/>
            <p:nvPr/>
          </p:nvGrpSpPr>
          <p:grpSpPr>
            <a:xfrm>
              <a:off x="7844029" y="5178072"/>
              <a:ext cx="414146" cy="1157416"/>
              <a:chOff x="7844029" y="5178072"/>
              <a:chExt cx="414146" cy="1157416"/>
            </a:xfrm>
          </p:grpSpPr>
          <p:cxnSp>
            <p:nvCxnSpPr>
              <p:cNvPr id="92" name="Straight Connector 91">
                <a:extLst>
                  <a:ext uri="{FF2B5EF4-FFF2-40B4-BE49-F238E27FC236}">
                    <a16:creationId xmlns:a16="http://schemas.microsoft.com/office/drawing/2014/main" id="{6A226434-690F-4A2E-9AD1-3C3639927071}"/>
                  </a:ext>
                </a:extLst>
              </p:cNvPr>
              <p:cNvCxnSpPr>
                <a:cxnSpLocks/>
              </p:cNvCxnSpPr>
              <p:nvPr/>
            </p:nvCxnSpPr>
            <p:spPr>
              <a:xfrm flipH="1" flipV="1">
                <a:off x="8039100" y="6186488"/>
                <a:ext cx="97196" cy="149000"/>
              </a:xfrm>
              <a:prstGeom prst="line">
                <a:avLst/>
              </a:prstGeom>
              <a:ln w="571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CEDE6B4-E226-4EC4-9F20-E89CCD46DAE6}"/>
                  </a:ext>
                </a:extLst>
              </p:cNvPr>
              <p:cNvCxnSpPr>
                <a:cxnSpLocks/>
              </p:cNvCxnSpPr>
              <p:nvPr/>
            </p:nvCxnSpPr>
            <p:spPr>
              <a:xfrm flipH="1" flipV="1">
                <a:off x="7943850" y="5822951"/>
                <a:ext cx="314325" cy="465930"/>
              </a:xfrm>
              <a:prstGeom prst="line">
                <a:avLst/>
              </a:prstGeom>
              <a:ln w="571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0C61957-6522-4CB4-8DB8-AB3FECD1456E}"/>
                  </a:ext>
                </a:extLst>
              </p:cNvPr>
              <p:cNvCxnSpPr>
                <a:cxnSpLocks/>
              </p:cNvCxnSpPr>
              <p:nvPr/>
            </p:nvCxnSpPr>
            <p:spPr>
              <a:xfrm flipH="1" flipV="1">
                <a:off x="7950738" y="6049772"/>
                <a:ext cx="97196" cy="149000"/>
              </a:xfrm>
              <a:prstGeom prst="line">
                <a:avLst/>
              </a:prstGeom>
              <a:ln w="571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D5229DC-ED9B-4978-8205-88048ED272F7}"/>
                  </a:ext>
                </a:extLst>
              </p:cNvPr>
              <p:cNvCxnSpPr>
                <a:cxnSpLocks/>
              </p:cNvCxnSpPr>
              <p:nvPr/>
            </p:nvCxnSpPr>
            <p:spPr>
              <a:xfrm flipH="1" flipV="1">
                <a:off x="7844029" y="5894085"/>
                <a:ext cx="106709" cy="163361"/>
              </a:xfrm>
              <a:prstGeom prst="line">
                <a:avLst/>
              </a:prstGeom>
              <a:ln w="571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1CBA56B-2C1C-4EC9-A986-413F291E4DE4}"/>
                  </a:ext>
                </a:extLst>
              </p:cNvPr>
              <p:cNvCxnSpPr/>
              <p:nvPr/>
            </p:nvCxnSpPr>
            <p:spPr>
              <a:xfrm flipV="1">
                <a:off x="7848791" y="5178072"/>
                <a:ext cx="0" cy="733778"/>
              </a:xfrm>
              <a:prstGeom prst="line">
                <a:avLst/>
              </a:prstGeom>
              <a:ln w="5715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929FB48A-ED89-4570-B36C-DBCA860B2807}"/>
                </a:ext>
              </a:extLst>
            </p:cNvPr>
            <p:cNvGrpSpPr/>
            <p:nvPr/>
          </p:nvGrpSpPr>
          <p:grpSpPr>
            <a:xfrm flipH="1">
              <a:off x="7271754" y="5178072"/>
              <a:ext cx="414146" cy="1157416"/>
              <a:chOff x="7844029" y="5178072"/>
              <a:chExt cx="414146" cy="1157416"/>
            </a:xfrm>
          </p:grpSpPr>
          <p:cxnSp>
            <p:nvCxnSpPr>
              <p:cNvPr id="87" name="Straight Connector 86">
                <a:extLst>
                  <a:ext uri="{FF2B5EF4-FFF2-40B4-BE49-F238E27FC236}">
                    <a16:creationId xmlns:a16="http://schemas.microsoft.com/office/drawing/2014/main" id="{8801027C-A035-485D-BE4E-E92E3468F5C9}"/>
                  </a:ext>
                </a:extLst>
              </p:cNvPr>
              <p:cNvCxnSpPr>
                <a:cxnSpLocks/>
              </p:cNvCxnSpPr>
              <p:nvPr/>
            </p:nvCxnSpPr>
            <p:spPr>
              <a:xfrm flipH="1" flipV="1">
                <a:off x="8039100" y="6186488"/>
                <a:ext cx="97196" cy="149000"/>
              </a:xfrm>
              <a:prstGeom prst="line">
                <a:avLst/>
              </a:prstGeom>
              <a:ln w="5715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01D9912-FA07-49B5-BC2D-C2B47BA560F8}"/>
                  </a:ext>
                </a:extLst>
              </p:cNvPr>
              <p:cNvCxnSpPr>
                <a:cxnSpLocks/>
              </p:cNvCxnSpPr>
              <p:nvPr/>
            </p:nvCxnSpPr>
            <p:spPr>
              <a:xfrm flipH="1" flipV="1">
                <a:off x="7943850" y="5822951"/>
                <a:ext cx="314325" cy="465930"/>
              </a:xfrm>
              <a:prstGeom prst="line">
                <a:avLst/>
              </a:prstGeom>
              <a:ln w="5715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F520F5E-4923-4D91-8456-0BAF794734CD}"/>
                  </a:ext>
                </a:extLst>
              </p:cNvPr>
              <p:cNvCxnSpPr>
                <a:cxnSpLocks/>
              </p:cNvCxnSpPr>
              <p:nvPr/>
            </p:nvCxnSpPr>
            <p:spPr>
              <a:xfrm flipH="1" flipV="1">
                <a:off x="7950738" y="6049772"/>
                <a:ext cx="97196" cy="149000"/>
              </a:xfrm>
              <a:prstGeom prst="line">
                <a:avLst/>
              </a:prstGeom>
              <a:ln w="5715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4568388-2B0A-46EC-AFA4-4056F51C2EA6}"/>
                  </a:ext>
                </a:extLst>
              </p:cNvPr>
              <p:cNvCxnSpPr>
                <a:cxnSpLocks/>
              </p:cNvCxnSpPr>
              <p:nvPr/>
            </p:nvCxnSpPr>
            <p:spPr>
              <a:xfrm flipH="1" flipV="1">
                <a:off x="7844029" y="5894085"/>
                <a:ext cx="106709" cy="163361"/>
              </a:xfrm>
              <a:prstGeom prst="line">
                <a:avLst/>
              </a:prstGeom>
              <a:ln w="5715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D18A898-F26C-4896-8717-8BF50F502AA0}"/>
                  </a:ext>
                </a:extLst>
              </p:cNvPr>
              <p:cNvCxnSpPr/>
              <p:nvPr/>
            </p:nvCxnSpPr>
            <p:spPr>
              <a:xfrm flipV="1">
                <a:off x="7848791" y="5178072"/>
                <a:ext cx="0" cy="733778"/>
              </a:xfrm>
              <a:prstGeom prst="line">
                <a:avLst/>
              </a:prstGeom>
              <a:ln w="57150">
                <a:solidFill>
                  <a:srgbClr val="28680E"/>
                </a:solidFill>
              </a:ln>
            </p:spPr>
            <p:style>
              <a:lnRef idx="1">
                <a:schemeClr val="accent1"/>
              </a:lnRef>
              <a:fillRef idx="0">
                <a:schemeClr val="accent1"/>
              </a:fillRef>
              <a:effectRef idx="0">
                <a:schemeClr val="accent1"/>
              </a:effectRef>
              <a:fontRef idx="minor">
                <a:schemeClr val="tx1"/>
              </a:fontRef>
            </p:style>
          </p:cxnSp>
        </p:grpSp>
      </p:grpSp>
      <p:pic>
        <p:nvPicPr>
          <p:cNvPr id="9" name="Picture 8">
            <a:extLst>
              <a:ext uri="{FF2B5EF4-FFF2-40B4-BE49-F238E27FC236}">
                <a16:creationId xmlns:a16="http://schemas.microsoft.com/office/drawing/2014/main" id="{B4BC500D-21E2-4AA4-BDD8-2462BC0A2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843114" y="1967266"/>
            <a:ext cx="696893" cy="782528"/>
          </a:xfrm>
          <a:prstGeom prst="rect">
            <a:avLst/>
          </a:prstGeom>
        </p:spPr>
      </p:pic>
      <p:pic>
        <p:nvPicPr>
          <p:cNvPr id="11" name="Picture 10">
            <a:extLst>
              <a:ext uri="{FF2B5EF4-FFF2-40B4-BE49-F238E27FC236}">
                <a16:creationId xmlns:a16="http://schemas.microsoft.com/office/drawing/2014/main" id="{D56CDBA2-E59C-4111-8016-3E78F41EA1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481597" y="619111"/>
            <a:ext cx="932677" cy="733149"/>
          </a:xfrm>
          <a:prstGeom prst="rect">
            <a:avLst/>
          </a:prstGeom>
        </p:spPr>
      </p:pic>
      <p:pic>
        <p:nvPicPr>
          <p:cNvPr id="97" name="Picture 96">
            <a:extLst>
              <a:ext uri="{FF2B5EF4-FFF2-40B4-BE49-F238E27FC236}">
                <a16:creationId xmlns:a16="http://schemas.microsoft.com/office/drawing/2014/main" id="{31F924D9-6D6E-42A2-9CA0-07EECEF978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14274" y="252536"/>
            <a:ext cx="932677" cy="733149"/>
          </a:xfrm>
          <a:prstGeom prst="rect">
            <a:avLst/>
          </a:prstGeom>
        </p:spPr>
      </p:pic>
      <p:pic>
        <p:nvPicPr>
          <p:cNvPr id="98" name="Picture 97">
            <a:extLst>
              <a:ext uri="{FF2B5EF4-FFF2-40B4-BE49-F238E27FC236}">
                <a16:creationId xmlns:a16="http://schemas.microsoft.com/office/drawing/2014/main" id="{C06D0F0E-D499-44E7-ADE6-7525C28877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1338140">
            <a:off x="6082724" y="1100845"/>
            <a:ext cx="932677" cy="733149"/>
          </a:xfrm>
          <a:prstGeom prst="rect">
            <a:avLst/>
          </a:prstGeom>
        </p:spPr>
      </p:pic>
    </p:spTree>
    <p:extLst>
      <p:ext uri="{BB962C8B-B14F-4D97-AF65-F5344CB8AC3E}">
        <p14:creationId xmlns:p14="http://schemas.microsoft.com/office/powerpoint/2010/main" val="317108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What do antibodies do?</a:t>
            </a:r>
            <a:endParaRPr lang="en-US" sz="36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D66077BF-369F-4004-8119-2E8E3D976408}"/>
              </a:ext>
            </a:extLst>
          </p:cNvPr>
          <p:cNvPicPr>
            <a:picLocks noChangeAspect="1"/>
          </p:cNvPicPr>
          <p:nvPr/>
        </p:nvPicPr>
        <p:blipFill>
          <a:blip r:embed="rId2"/>
          <a:stretch>
            <a:fillRect/>
          </a:stretch>
        </p:blipFill>
        <p:spPr>
          <a:xfrm>
            <a:off x="7888960" y="5222266"/>
            <a:ext cx="2738935" cy="1231459"/>
          </a:xfrm>
          <a:prstGeom prst="rect">
            <a:avLst/>
          </a:prstGeom>
        </p:spPr>
      </p:pic>
      <p:pic>
        <p:nvPicPr>
          <p:cNvPr id="4" name="Picture 3">
            <a:extLst>
              <a:ext uri="{FF2B5EF4-FFF2-40B4-BE49-F238E27FC236}">
                <a16:creationId xmlns:a16="http://schemas.microsoft.com/office/drawing/2014/main" id="{BD58C06F-A528-464D-A800-5D57ACE2FAA7}"/>
              </a:ext>
            </a:extLst>
          </p:cNvPr>
          <p:cNvPicPr>
            <a:picLocks noChangeAspect="1"/>
          </p:cNvPicPr>
          <p:nvPr/>
        </p:nvPicPr>
        <p:blipFill>
          <a:blip r:embed="rId3"/>
          <a:stretch>
            <a:fillRect/>
          </a:stretch>
        </p:blipFill>
        <p:spPr>
          <a:xfrm>
            <a:off x="8011264" y="3122214"/>
            <a:ext cx="1781398" cy="1392309"/>
          </a:xfrm>
          <a:prstGeom prst="rect">
            <a:avLst/>
          </a:prstGeom>
        </p:spPr>
      </p:pic>
      <p:pic>
        <p:nvPicPr>
          <p:cNvPr id="6" name="Picture 5">
            <a:extLst>
              <a:ext uri="{FF2B5EF4-FFF2-40B4-BE49-F238E27FC236}">
                <a16:creationId xmlns:a16="http://schemas.microsoft.com/office/drawing/2014/main" id="{6625DD21-5EFD-4C6F-8C27-94775C67F1AB}"/>
              </a:ext>
            </a:extLst>
          </p:cNvPr>
          <p:cNvPicPr>
            <a:picLocks noChangeAspect="1"/>
          </p:cNvPicPr>
          <p:nvPr/>
        </p:nvPicPr>
        <p:blipFill>
          <a:blip r:embed="rId4"/>
          <a:stretch>
            <a:fillRect/>
          </a:stretch>
        </p:blipFill>
        <p:spPr>
          <a:xfrm>
            <a:off x="8081465" y="404275"/>
            <a:ext cx="1640996" cy="2128555"/>
          </a:xfrm>
          <a:prstGeom prst="rect">
            <a:avLst/>
          </a:prstGeom>
        </p:spPr>
      </p:pic>
      <p:sp>
        <p:nvSpPr>
          <p:cNvPr id="7" name="TextBox 6">
            <a:extLst>
              <a:ext uri="{FF2B5EF4-FFF2-40B4-BE49-F238E27FC236}">
                <a16:creationId xmlns:a16="http://schemas.microsoft.com/office/drawing/2014/main" id="{6C076259-63DF-46BB-A83E-13F47A5AE60B}"/>
              </a:ext>
            </a:extLst>
          </p:cNvPr>
          <p:cNvSpPr txBox="1"/>
          <p:nvPr/>
        </p:nvSpPr>
        <p:spPr>
          <a:xfrm>
            <a:off x="4920914" y="1136269"/>
            <a:ext cx="1401409" cy="830997"/>
          </a:xfrm>
          <a:prstGeom prst="rect">
            <a:avLst/>
          </a:prstGeom>
          <a:noFill/>
        </p:spPr>
        <p:txBody>
          <a:bodyPr wrap="none" rtlCol="0">
            <a:spAutoFit/>
          </a:bodyPr>
          <a:lstStyle/>
          <a:p>
            <a:r>
              <a:rPr lang="en-AU" sz="4800" b="1" dirty="0"/>
              <a:t>N</a:t>
            </a:r>
            <a:r>
              <a:rPr lang="en-AU" dirty="0"/>
              <a:t>eutralise</a:t>
            </a:r>
          </a:p>
        </p:txBody>
      </p:sp>
      <p:sp>
        <p:nvSpPr>
          <p:cNvPr id="110" name="TextBox 109">
            <a:extLst>
              <a:ext uri="{FF2B5EF4-FFF2-40B4-BE49-F238E27FC236}">
                <a16:creationId xmlns:a16="http://schemas.microsoft.com/office/drawing/2014/main" id="{738C49AC-7C4A-43B5-9B4F-E131E1FB901E}"/>
              </a:ext>
            </a:extLst>
          </p:cNvPr>
          <p:cNvSpPr txBox="1"/>
          <p:nvPr/>
        </p:nvSpPr>
        <p:spPr>
          <a:xfrm>
            <a:off x="4920914" y="2222721"/>
            <a:ext cx="1521763" cy="830997"/>
          </a:xfrm>
          <a:prstGeom prst="rect">
            <a:avLst/>
          </a:prstGeom>
          <a:noFill/>
        </p:spPr>
        <p:txBody>
          <a:bodyPr wrap="none" rtlCol="0">
            <a:spAutoFit/>
          </a:bodyPr>
          <a:lstStyle/>
          <a:p>
            <a:r>
              <a:rPr lang="en-AU" sz="4800" b="1" dirty="0"/>
              <a:t>A</a:t>
            </a:r>
            <a:r>
              <a:rPr lang="en-AU" dirty="0"/>
              <a:t>gglutinate</a:t>
            </a:r>
          </a:p>
        </p:txBody>
      </p:sp>
      <p:sp>
        <p:nvSpPr>
          <p:cNvPr id="111" name="TextBox 110">
            <a:extLst>
              <a:ext uri="{FF2B5EF4-FFF2-40B4-BE49-F238E27FC236}">
                <a16:creationId xmlns:a16="http://schemas.microsoft.com/office/drawing/2014/main" id="{198C099D-A771-403B-99F2-307AB939978F}"/>
              </a:ext>
            </a:extLst>
          </p:cNvPr>
          <p:cNvSpPr txBox="1"/>
          <p:nvPr/>
        </p:nvSpPr>
        <p:spPr>
          <a:xfrm>
            <a:off x="4920914" y="3309173"/>
            <a:ext cx="1402115" cy="830997"/>
          </a:xfrm>
          <a:prstGeom prst="rect">
            <a:avLst/>
          </a:prstGeom>
          <a:noFill/>
        </p:spPr>
        <p:txBody>
          <a:bodyPr wrap="none" rtlCol="0">
            <a:spAutoFit/>
          </a:bodyPr>
          <a:lstStyle/>
          <a:p>
            <a:r>
              <a:rPr lang="en-AU" sz="4800" b="1" dirty="0"/>
              <a:t>P</a:t>
            </a:r>
            <a:r>
              <a:rPr lang="en-AU" dirty="0"/>
              <a:t>recipitate</a:t>
            </a:r>
          </a:p>
        </p:txBody>
      </p:sp>
      <p:sp>
        <p:nvSpPr>
          <p:cNvPr id="112" name="TextBox 111">
            <a:extLst>
              <a:ext uri="{FF2B5EF4-FFF2-40B4-BE49-F238E27FC236}">
                <a16:creationId xmlns:a16="http://schemas.microsoft.com/office/drawing/2014/main" id="{D1987530-4669-4C6D-A278-36A28AEFD517}"/>
              </a:ext>
            </a:extLst>
          </p:cNvPr>
          <p:cNvSpPr txBox="1"/>
          <p:nvPr/>
        </p:nvSpPr>
        <p:spPr>
          <a:xfrm>
            <a:off x="4920914" y="4395626"/>
            <a:ext cx="1602811" cy="830997"/>
          </a:xfrm>
          <a:prstGeom prst="rect">
            <a:avLst/>
          </a:prstGeom>
          <a:noFill/>
        </p:spPr>
        <p:txBody>
          <a:bodyPr wrap="none" rtlCol="0">
            <a:spAutoFit/>
          </a:bodyPr>
          <a:lstStyle/>
          <a:p>
            <a:r>
              <a:rPr lang="en-AU" sz="4800" b="1" dirty="0"/>
              <a:t>C</a:t>
            </a:r>
            <a:r>
              <a:rPr lang="en-AU" dirty="0"/>
              <a:t>omplement</a:t>
            </a:r>
          </a:p>
        </p:txBody>
      </p:sp>
    </p:spTree>
    <p:extLst>
      <p:ext uri="{BB962C8B-B14F-4D97-AF65-F5344CB8AC3E}">
        <p14:creationId xmlns:p14="http://schemas.microsoft.com/office/powerpoint/2010/main" val="1373597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a:xfrm>
            <a:off x="897627" y="310310"/>
            <a:ext cx="9013112" cy="504056"/>
          </a:xfrm>
        </p:spPr>
        <p:txBody>
          <a:bodyPr>
            <a:normAutofit fontScale="90000"/>
          </a:bodyPr>
          <a:lstStyle/>
          <a:p>
            <a:pPr eaLnBrk="1" hangingPunct="1"/>
            <a:r>
              <a:rPr lang="en-AU" altLang="en-US" dirty="0">
                <a:solidFill>
                  <a:srgbClr val="C00000"/>
                </a:solidFill>
                <a:latin typeface="Arial" charset="0"/>
              </a:rPr>
              <a:t>Organisation of immune defences</a:t>
            </a:r>
            <a:endParaRPr lang="en-AU" altLang="en-US" b="1" dirty="0">
              <a:solidFill>
                <a:srgbClr val="C00000"/>
              </a:solidFill>
              <a:latin typeface="Arial" charset="0"/>
            </a:endParaRPr>
          </a:p>
        </p:txBody>
      </p:sp>
      <p:sp>
        <p:nvSpPr>
          <p:cNvPr id="6" name="Rounded Rectangle 5"/>
          <p:cNvSpPr/>
          <p:nvPr/>
        </p:nvSpPr>
        <p:spPr bwMode="auto">
          <a:xfrm>
            <a:off x="1171526" y="2625132"/>
            <a:ext cx="6553092" cy="914400"/>
          </a:xfrm>
          <a:prstGeom prst="roundRect">
            <a:avLst/>
          </a:prstGeom>
          <a:solidFill>
            <a:srgbClr val="9E0000">
              <a:alpha val="92157"/>
            </a:srgbClr>
          </a:solidFill>
          <a:ln w="9525" cap="flat" cmpd="sng" algn="ctr">
            <a:solidFill>
              <a:schemeClr val="tx1"/>
            </a:solidFill>
            <a:prstDash val="solid"/>
            <a:round/>
            <a:headEnd type="none" w="med" len="med"/>
            <a:tailEnd type="none" w="med" len="med"/>
          </a:ln>
          <a:effectLst/>
        </p:spPr>
        <p:txBody>
          <a:bodyPr/>
          <a:lstStyle/>
          <a:p>
            <a:pPr algn="ctr">
              <a:defRPr/>
            </a:pPr>
            <a:r>
              <a:rPr lang="en-AU" sz="2000" b="1" dirty="0">
                <a:solidFill>
                  <a:schemeClr val="bg1"/>
                </a:solidFill>
              </a:rPr>
              <a:t>Innate</a:t>
            </a:r>
          </a:p>
          <a:p>
            <a:pPr algn="ctr">
              <a:defRPr/>
            </a:pPr>
            <a:r>
              <a:rPr lang="en-AU" sz="2400" b="1" dirty="0">
                <a:solidFill>
                  <a:schemeClr val="bg1"/>
                </a:solidFill>
              </a:rPr>
              <a:t>(</a:t>
            </a:r>
            <a:r>
              <a:rPr lang="en-AU" sz="2000" b="1" dirty="0">
                <a:solidFill>
                  <a:schemeClr val="bg1"/>
                </a:solidFill>
              </a:rPr>
              <a:t>non-specific</a:t>
            </a:r>
            <a:r>
              <a:rPr lang="en-AU" sz="2400" b="1" dirty="0">
                <a:solidFill>
                  <a:schemeClr val="bg1"/>
                </a:solidFill>
              </a:rPr>
              <a:t>)</a:t>
            </a:r>
          </a:p>
        </p:txBody>
      </p:sp>
      <p:sp>
        <p:nvSpPr>
          <p:cNvPr id="10" name="Rounded Rectangle 9"/>
          <p:cNvSpPr/>
          <p:nvPr/>
        </p:nvSpPr>
        <p:spPr bwMode="auto">
          <a:xfrm>
            <a:off x="1171526" y="1947753"/>
            <a:ext cx="6553093" cy="504056"/>
          </a:xfrm>
          <a:prstGeom prst="roundRect">
            <a:avLst/>
          </a:prstGeom>
          <a:solidFill>
            <a:schemeClr val="accent3">
              <a:lumMod val="75000"/>
              <a:alpha val="92157"/>
            </a:schemeClr>
          </a:solidFill>
          <a:ln w="9525" cap="flat" cmpd="sng" algn="ctr">
            <a:solidFill>
              <a:schemeClr val="tx1"/>
            </a:solidFill>
            <a:prstDash val="solid"/>
            <a:round/>
            <a:headEnd type="none" w="med" len="med"/>
            <a:tailEnd type="none" w="med" len="med"/>
          </a:ln>
          <a:effectLst/>
        </p:spPr>
        <p:txBody>
          <a:bodyPr/>
          <a:lstStyle/>
          <a:p>
            <a:pPr algn="ctr">
              <a:defRPr/>
            </a:pPr>
            <a:r>
              <a:rPr lang="en-AU" sz="2400" b="1" dirty="0">
                <a:solidFill>
                  <a:schemeClr val="bg1"/>
                </a:solidFill>
              </a:rPr>
              <a:t>Barriers</a:t>
            </a:r>
            <a:endParaRPr lang="en-AU" b="1" dirty="0">
              <a:solidFill>
                <a:schemeClr val="bg1"/>
              </a:solidFill>
            </a:endParaRPr>
          </a:p>
        </p:txBody>
      </p:sp>
      <p:sp>
        <p:nvSpPr>
          <p:cNvPr id="11" name="Rounded Rectangle 10"/>
          <p:cNvSpPr/>
          <p:nvPr/>
        </p:nvSpPr>
        <p:spPr bwMode="auto">
          <a:xfrm>
            <a:off x="1171525" y="4389064"/>
            <a:ext cx="6553091" cy="914400"/>
          </a:xfrm>
          <a:prstGeom prst="roundRect">
            <a:avLst/>
          </a:prstGeom>
          <a:solidFill>
            <a:schemeClr val="accent6">
              <a:lumMod val="50000"/>
              <a:alpha val="92157"/>
            </a:schemeClr>
          </a:solidFill>
          <a:ln w="9525" cap="flat" cmpd="sng" algn="ctr">
            <a:solidFill>
              <a:schemeClr val="tx1"/>
            </a:solidFill>
            <a:prstDash val="solid"/>
            <a:round/>
            <a:headEnd type="none" w="med" len="med"/>
            <a:tailEnd type="none" w="med" len="med"/>
          </a:ln>
          <a:effectLst/>
        </p:spPr>
        <p:txBody>
          <a:bodyPr/>
          <a:lstStyle/>
          <a:p>
            <a:pPr algn="ctr">
              <a:defRPr/>
            </a:pPr>
            <a:r>
              <a:rPr lang="en-AU" b="1" dirty="0">
                <a:solidFill>
                  <a:schemeClr val="bg1"/>
                </a:solidFill>
              </a:rPr>
              <a:t>Adaptive</a:t>
            </a:r>
          </a:p>
          <a:p>
            <a:pPr algn="ctr">
              <a:defRPr/>
            </a:pPr>
            <a:r>
              <a:rPr lang="en-AU" b="1" dirty="0">
                <a:solidFill>
                  <a:schemeClr val="bg1"/>
                </a:solidFill>
              </a:rPr>
              <a:t>(specific)</a:t>
            </a:r>
          </a:p>
        </p:txBody>
      </p:sp>
      <p:cxnSp>
        <p:nvCxnSpPr>
          <p:cNvPr id="5" name="Straight Arrow Connector 4"/>
          <p:cNvCxnSpPr>
            <a:cxnSpLocks/>
            <a:stCxn id="6" idx="2"/>
            <a:endCxn id="11" idx="0"/>
          </p:cNvCxnSpPr>
          <p:nvPr/>
        </p:nvCxnSpPr>
        <p:spPr>
          <a:xfrm flipH="1">
            <a:off x="4448071" y="3539532"/>
            <a:ext cx="1" cy="849532"/>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7" name="Rounded Rectangle 11">
            <a:extLst>
              <a:ext uri="{FF2B5EF4-FFF2-40B4-BE49-F238E27FC236}">
                <a16:creationId xmlns:a16="http://schemas.microsoft.com/office/drawing/2014/main" id="{2F3E080F-28E3-4056-B4AA-E26648541187}"/>
              </a:ext>
            </a:extLst>
          </p:cNvPr>
          <p:cNvSpPr/>
          <p:nvPr/>
        </p:nvSpPr>
        <p:spPr bwMode="auto">
          <a:xfrm>
            <a:off x="8110282" y="2625132"/>
            <a:ext cx="1534334" cy="914400"/>
          </a:xfrm>
          <a:prstGeom prst="roundRect">
            <a:avLst/>
          </a:prstGeom>
          <a:solidFill>
            <a:srgbClr val="FF5050"/>
          </a:solidFill>
          <a:ln w="9525" cap="flat" cmpd="sng" algn="ctr">
            <a:solidFill>
              <a:schemeClr val="tx1"/>
            </a:solidFill>
            <a:prstDash val="solid"/>
            <a:round/>
            <a:headEnd type="none" w="med" len="med"/>
            <a:tailEnd type="none" w="med" len="med"/>
          </a:ln>
          <a:effectLst/>
        </p:spPr>
        <p:txBody>
          <a:bodyPr/>
          <a:lstStyle/>
          <a:p>
            <a:pPr algn="ctr">
              <a:defRPr/>
            </a:pPr>
            <a:endParaRPr lang="en-AU" sz="1100" b="1" dirty="0">
              <a:solidFill>
                <a:schemeClr val="bg1"/>
              </a:solidFill>
            </a:endParaRPr>
          </a:p>
          <a:p>
            <a:pPr algn="ctr">
              <a:defRPr/>
            </a:pPr>
            <a:r>
              <a:rPr lang="en-AU" sz="1600" b="1" dirty="0">
                <a:solidFill>
                  <a:schemeClr val="bg1"/>
                </a:solidFill>
              </a:rPr>
              <a:t>Complement</a:t>
            </a:r>
          </a:p>
        </p:txBody>
      </p:sp>
      <p:sp>
        <p:nvSpPr>
          <p:cNvPr id="8" name="Rounded Rectangle 12">
            <a:extLst>
              <a:ext uri="{FF2B5EF4-FFF2-40B4-BE49-F238E27FC236}">
                <a16:creationId xmlns:a16="http://schemas.microsoft.com/office/drawing/2014/main" id="{49D38EEB-14F2-426B-8494-F5BD96687B0F}"/>
              </a:ext>
            </a:extLst>
          </p:cNvPr>
          <p:cNvSpPr/>
          <p:nvPr/>
        </p:nvSpPr>
        <p:spPr bwMode="auto">
          <a:xfrm>
            <a:off x="9822402" y="2625132"/>
            <a:ext cx="2133178" cy="914400"/>
          </a:xfrm>
          <a:prstGeom prst="roundRect">
            <a:avLst/>
          </a:prstGeom>
          <a:solidFill>
            <a:srgbClr val="71AF47">
              <a:alpha val="92157"/>
            </a:srgbClr>
          </a:solidFill>
          <a:ln w="9525" cap="flat" cmpd="sng" algn="ctr">
            <a:solidFill>
              <a:schemeClr val="tx1"/>
            </a:solidFill>
            <a:prstDash val="solid"/>
            <a:round/>
            <a:headEnd type="none" w="med" len="med"/>
            <a:tailEnd type="none" w="med" len="med"/>
          </a:ln>
          <a:effectLst/>
        </p:spPr>
        <p:txBody>
          <a:bodyPr/>
          <a:lstStyle/>
          <a:p>
            <a:pPr algn="ctr">
              <a:defRPr/>
            </a:pPr>
            <a:r>
              <a:rPr lang="en-AU" b="1" dirty="0">
                <a:solidFill>
                  <a:schemeClr val="bg1"/>
                </a:solidFill>
              </a:rPr>
              <a:t>Cellular</a:t>
            </a:r>
          </a:p>
          <a:p>
            <a:pPr algn="ctr">
              <a:defRPr/>
            </a:pPr>
            <a:r>
              <a:rPr lang="en-AU" b="1" dirty="0">
                <a:solidFill>
                  <a:schemeClr val="bg1"/>
                </a:solidFill>
              </a:rPr>
              <a:t>(cell mediated)</a:t>
            </a:r>
          </a:p>
        </p:txBody>
      </p:sp>
      <p:sp>
        <p:nvSpPr>
          <p:cNvPr id="9" name="Rounded Rectangle 11">
            <a:extLst>
              <a:ext uri="{FF2B5EF4-FFF2-40B4-BE49-F238E27FC236}">
                <a16:creationId xmlns:a16="http://schemas.microsoft.com/office/drawing/2014/main" id="{BA09D127-A609-4CE1-84B4-9B2C1D33495F}"/>
              </a:ext>
            </a:extLst>
          </p:cNvPr>
          <p:cNvSpPr/>
          <p:nvPr/>
        </p:nvSpPr>
        <p:spPr bwMode="auto">
          <a:xfrm>
            <a:off x="8110283" y="4389063"/>
            <a:ext cx="1534334" cy="914400"/>
          </a:xfrm>
          <a:prstGeom prst="roundRect">
            <a:avLst/>
          </a:prstGeom>
          <a:solidFill>
            <a:srgbClr val="FF5050"/>
          </a:solidFill>
          <a:ln w="9525" cap="flat" cmpd="sng" algn="ctr">
            <a:solidFill>
              <a:schemeClr val="tx1"/>
            </a:solidFill>
            <a:prstDash val="solid"/>
            <a:round/>
            <a:headEnd type="none" w="med" len="med"/>
            <a:tailEnd type="none" w="med" len="med"/>
          </a:ln>
          <a:effectLst/>
        </p:spPr>
        <p:txBody>
          <a:bodyPr/>
          <a:lstStyle/>
          <a:p>
            <a:pPr algn="ctr">
              <a:defRPr/>
            </a:pPr>
            <a:r>
              <a:rPr lang="en-AU" b="1" dirty="0" err="1">
                <a:solidFill>
                  <a:schemeClr val="bg1"/>
                </a:solidFill>
              </a:rPr>
              <a:t>Humoral</a:t>
            </a:r>
            <a:endParaRPr lang="en-AU" b="1" dirty="0">
              <a:solidFill>
                <a:schemeClr val="bg1"/>
              </a:solidFill>
            </a:endParaRPr>
          </a:p>
          <a:p>
            <a:pPr algn="ctr">
              <a:defRPr/>
            </a:pPr>
            <a:r>
              <a:rPr lang="en-AU" b="1" dirty="0">
                <a:solidFill>
                  <a:schemeClr val="bg1"/>
                </a:solidFill>
              </a:rPr>
              <a:t>(antibody mediated)</a:t>
            </a:r>
          </a:p>
        </p:txBody>
      </p:sp>
      <p:sp>
        <p:nvSpPr>
          <p:cNvPr id="12" name="Rounded Rectangle 12">
            <a:extLst>
              <a:ext uri="{FF2B5EF4-FFF2-40B4-BE49-F238E27FC236}">
                <a16:creationId xmlns:a16="http://schemas.microsoft.com/office/drawing/2014/main" id="{04CC7271-7ECF-4101-88A8-670F90C98638}"/>
              </a:ext>
            </a:extLst>
          </p:cNvPr>
          <p:cNvSpPr/>
          <p:nvPr/>
        </p:nvSpPr>
        <p:spPr bwMode="auto">
          <a:xfrm>
            <a:off x="9822402" y="4389063"/>
            <a:ext cx="2133178" cy="914400"/>
          </a:xfrm>
          <a:prstGeom prst="roundRect">
            <a:avLst/>
          </a:prstGeom>
          <a:solidFill>
            <a:srgbClr val="71AF47">
              <a:alpha val="92157"/>
            </a:srgbClr>
          </a:solidFill>
          <a:ln w="9525" cap="flat" cmpd="sng" algn="ctr">
            <a:solidFill>
              <a:schemeClr val="tx1"/>
            </a:solidFill>
            <a:prstDash val="solid"/>
            <a:round/>
            <a:headEnd type="none" w="med" len="med"/>
            <a:tailEnd type="none" w="med" len="med"/>
          </a:ln>
          <a:effectLst/>
        </p:spPr>
        <p:txBody>
          <a:bodyPr/>
          <a:lstStyle/>
          <a:p>
            <a:pPr algn="ctr">
              <a:defRPr/>
            </a:pPr>
            <a:r>
              <a:rPr lang="en-AU" b="1" dirty="0">
                <a:solidFill>
                  <a:schemeClr val="bg1"/>
                </a:solidFill>
              </a:rPr>
              <a:t>Cellular</a:t>
            </a:r>
          </a:p>
          <a:p>
            <a:pPr algn="ctr">
              <a:defRPr/>
            </a:pPr>
            <a:r>
              <a:rPr lang="en-AU" b="1" dirty="0">
                <a:solidFill>
                  <a:schemeClr val="bg1"/>
                </a:solidFill>
              </a:rPr>
              <a:t>(cell mediated)</a:t>
            </a:r>
          </a:p>
        </p:txBody>
      </p:sp>
      <p:sp>
        <p:nvSpPr>
          <p:cNvPr id="2" name="TextBox 1">
            <a:extLst>
              <a:ext uri="{FF2B5EF4-FFF2-40B4-BE49-F238E27FC236}">
                <a16:creationId xmlns:a16="http://schemas.microsoft.com/office/drawing/2014/main" id="{021D1D7D-9F35-44D4-B2ED-B76A8D57DA17}"/>
              </a:ext>
            </a:extLst>
          </p:cNvPr>
          <p:cNvSpPr txBox="1"/>
          <p:nvPr/>
        </p:nvSpPr>
        <p:spPr>
          <a:xfrm>
            <a:off x="8110282" y="1092872"/>
            <a:ext cx="1534334" cy="923330"/>
          </a:xfrm>
          <a:prstGeom prst="rect">
            <a:avLst/>
          </a:prstGeom>
          <a:solidFill>
            <a:srgbClr val="FF5050"/>
          </a:solidFill>
        </p:spPr>
        <p:txBody>
          <a:bodyPr wrap="square" rtlCol="0">
            <a:spAutoFit/>
          </a:bodyPr>
          <a:lstStyle/>
          <a:p>
            <a:pPr algn="ctr"/>
            <a:r>
              <a:rPr lang="en-AU" b="1" dirty="0">
                <a:solidFill>
                  <a:schemeClr val="bg1"/>
                </a:solidFill>
              </a:rPr>
              <a:t>Protein component of your blood</a:t>
            </a:r>
          </a:p>
        </p:txBody>
      </p:sp>
      <p:sp>
        <p:nvSpPr>
          <p:cNvPr id="3" name="Arrow: Down 2">
            <a:extLst>
              <a:ext uri="{FF2B5EF4-FFF2-40B4-BE49-F238E27FC236}">
                <a16:creationId xmlns:a16="http://schemas.microsoft.com/office/drawing/2014/main" id="{E8026CBE-ABBA-4A5C-A84B-8B60CEB792D4}"/>
              </a:ext>
            </a:extLst>
          </p:cNvPr>
          <p:cNvSpPr/>
          <p:nvPr/>
        </p:nvSpPr>
        <p:spPr>
          <a:xfrm>
            <a:off x="8641312" y="2199781"/>
            <a:ext cx="472273" cy="252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Down 12">
            <a:extLst>
              <a:ext uri="{FF2B5EF4-FFF2-40B4-BE49-F238E27FC236}">
                <a16:creationId xmlns:a16="http://schemas.microsoft.com/office/drawing/2014/main" id="{AD0A709E-C93E-4EDA-904B-9022D122D248}"/>
              </a:ext>
            </a:extLst>
          </p:cNvPr>
          <p:cNvSpPr/>
          <p:nvPr/>
        </p:nvSpPr>
        <p:spPr>
          <a:xfrm>
            <a:off x="10618270" y="2199781"/>
            <a:ext cx="472273" cy="252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E302B356-BEF7-4A01-8AAD-0B10508CAB6C}"/>
              </a:ext>
            </a:extLst>
          </p:cNvPr>
          <p:cNvSpPr txBox="1"/>
          <p:nvPr/>
        </p:nvSpPr>
        <p:spPr>
          <a:xfrm>
            <a:off x="9969498" y="1088939"/>
            <a:ext cx="1769816" cy="923330"/>
          </a:xfrm>
          <a:prstGeom prst="rect">
            <a:avLst/>
          </a:prstGeom>
          <a:solidFill>
            <a:schemeClr val="accent6">
              <a:lumMod val="50000"/>
              <a:alpha val="92157"/>
            </a:schemeClr>
          </a:solidFill>
          <a:ln w="9525" cap="flat" cmpd="sng" algn="ctr">
            <a:solidFill>
              <a:schemeClr val="tx1"/>
            </a:solidFill>
            <a:prstDash val="solid"/>
            <a:round/>
            <a:headEnd type="none" w="med" len="med"/>
            <a:tailEnd type="none" w="med" len="med"/>
          </a:ln>
          <a:effectLst/>
        </p:spPr>
        <p:txBody>
          <a:bodyPr/>
          <a:lstStyle>
            <a:defPPr>
              <a:defRPr lang="en-US"/>
            </a:defPPr>
            <a:lvl1pPr algn="ctr">
              <a:defRPr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AU" dirty="0"/>
              <a:t>Cells in tissues, blood and immune organs</a:t>
            </a:r>
          </a:p>
        </p:txBody>
      </p:sp>
    </p:spTree>
    <p:extLst>
      <p:ext uri="{BB962C8B-B14F-4D97-AF65-F5344CB8AC3E}">
        <p14:creationId xmlns:p14="http://schemas.microsoft.com/office/powerpoint/2010/main" val="3556193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Up next</a:t>
            </a:r>
            <a:br>
              <a:rPr lang="en-AU" dirty="0">
                <a:solidFill>
                  <a:schemeClr val="bg1"/>
                </a:solidFill>
              </a:rPr>
            </a:br>
            <a:r>
              <a:rPr lang="en-AU" dirty="0">
                <a:solidFill>
                  <a:schemeClr val="bg1"/>
                </a:solidFill>
              </a:rPr>
              <a:t>T-Cells</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FF3AF69-A23F-4E54-9EF3-B758F6458B04}"/>
              </a:ext>
            </a:extLst>
          </p:cNvPr>
          <p:cNvGrpSpPr/>
          <p:nvPr/>
        </p:nvGrpSpPr>
        <p:grpSpPr>
          <a:xfrm>
            <a:off x="5219952" y="452969"/>
            <a:ext cx="3304923" cy="4119031"/>
            <a:chOff x="5219952" y="452968"/>
            <a:chExt cx="4489340" cy="5392831"/>
          </a:xfrm>
        </p:grpSpPr>
        <p:grpSp>
          <p:nvGrpSpPr>
            <p:cNvPr id="3" name="Group 2">
              <a:extLst>
                <a:ext uri="{FF2B5EF4-FFF2-40B4-BE49-F238E27FC236}">
                  <a16:creationId xmlns:a16="http://schemas.microsoft.com/office/drawing/2014/main" id="{F7F925AE-84DA-480D-ACBE-D5C84DBCDBBE}"/>
                </a:ext>
              </a:extLst>
            </p:cNvPr>
            <p:cNvGrpSpPr/>
            <p:nvPr/>
          </p:nvGrpSpPr>
          <p:grpSpPr>
            <a:xfrm>
              <a:off x="5219952" y="452968"/>
              <a:ext cx="3983241" cy="4119032"/>
              <a:chOff x="2931885" y="1959429"/>
              <a:chExt cx="3831772" cy="3962400"/>
            </a:xfrm>
          </p:grpSpPr>
          <p:sp>
            <p:nvSpPr>
              <p:cNvPr id="4" name="Oval 3">
                <a:extLst>
                  <a:ext uri="{FF2B5EF4-FFF2-40B4-BE49-F238E27FC236}">
                    <a16:creationId xmlns:a16="http://schemas.microsoft.com/office/drawing/2014/main" id="{9E57CBF7-BC30-4707-B5B8-634C84A85BD1}"/>
                  </a:ext>
                </a:extLst>
              </p:cNvPr>
              <p:cNvSpPr/>
              <p:nvPr/>
            </p:nvSpPr>
            <p:spPr>
              <a:xfrm>
                <a:off x="2931885" y="1959429"/>
                <a:ext cx="3831772" cy="3962400"/>
              </a:xfrm>
              <a:prstGeom prst="ellipse">
                <a:avLst/>
              </a:prstGeom>
              <a:solidFill>
                <a:srgbClr val="B2E6B8"/>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47884EEA-7F7A-4D1F-98CE-932577A9BABD}"/>
                  </a:ext>
                </a:extLst>
              </p:cNvPr>
              <p:cNvSpPr/>
              <p:nvPr/>
            </p:nvSpPr>
            <p:spPr>
              <a:xfrm>
                <a:off x="3461656" y="3302907"/>
                <a:ext cx="2315029" cy="2393950"/>
              </a:xfrm>
              <a:prstGeom prst="ellipse">
                <a:avLst/>
              </a:prstGeom>
              <a:solidFill>
                <a:srgbClr val="368F13"/>
              </a:solidFill>
              <a:ln w="76200">
                <a:solidFill>
                  <a:srgbClr val="368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a:extLst>
                <a:ext uri="{FF2B5EF4-FFF2-40B4-BE49-F238E27FC236}">
                  <a16:creationId xmlns:a16="http://schemas.microsoft.com/office/drawing/2014/main" id="{A7480675-3CED-421C-9DE3-DE44E21E3B53}"/>
                </a:ext>
              </a:extLst>
            </p:cNvPr>
            <p:cNvGrpSpPr/>
            <p:nvPr/>
          </p:nvGrpSpPr>
          <p:grpSpPr>
            <a:xfrm>
              <a:off x="6718361" y="4446260"/>
              <a:ext cx="986421" cy="1157416"/>
              <a:chOff x="7271754" y="5178072"/>
              <a:chExt cx="986421" cy="1157416"/>
            </a:xfrm>
          </p:grpSpPr>
          <p:grpSp>
            <p:nvGrpSpPr>
              <p:cNvPr id="31" name="Group 30">
                <a:extLst>
                  <a:ext uri="{FF2B5EF4-FFF2-40B4-BE49-F238E27FC236}">
                    <a16:creationId xmlns:a16="http://schemas.microsoft.com/office/drawing/2014/main" id="{1063BA60-7F82-4BB7-B7F1-DD93E9F7B115}"/>
                  </a:ext>
                </a:extLst>
              </p:cNvPr>
              <p:cNvGrpSpPr/>
              <p:nvPr/>
            </p:nvGrpSpPr>
            <p:grpSpPr>
              <a:xfrm>
                <a:off x="7844029" y="5178072"/>
                <a:ext cx="414146" cy="1157416"/>
                <a:chOff x="7844029" y="5178072"/>
                <a:chExt cx="414146" cy="1157416"/>
              </a:xfrm>
            </p:grpSpPr>
            <p:cxnSp>
              <p:nvCxnSpPr>
                <p:cNvPr id="15" name="Straight Connector 14">
                  <a:extLst>
                    <a:ext uri="{FF2B5EF4-FFF2-40B4-BE49-F238E27FC236}">
                      <a16:creationId xmlns:a16="http://schemas.microsoft.com/office/drawing/2014/main" id="{921A4ACD-C622-44B2-B322-4D308F46684C}"/>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A5586E-41C3-4595-A7CE-C15E56B74BC3}"/>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306C5F-9352-4DC2-9968-3652081DA3C9}"/>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EE06C6-5764-4044-AB10-A4E4CE6A88AA}"/>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A390E-C8CB-4284-B67A-5F49E7C86E07}"/>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9763A08-187F-4EFF-B4A6-59C7B59DF185}"/>
                  </a:ext>
                </a:extLst>
              </p:cNvPr>
              <p:cNvGrpSpPr/>
              <p:nvPr/>
            </p:nvGrpSpPr>
            <p:grpSpPr>
              <a:xfrm flipH="1">
                <a:off x="7271754" y="5178072"/>
                <a:ext cx="414146" cy="1157416"/>
                <a:chOff x="7844029" y="5178072"/>
                <a:chExt cx="414146" cy="1157416"/>
              </a:xfrm>
            </p:grpSpPr>
            <p:cxnSp>
              <p:nvCxnSpPr>
                <p:cNvPr id="34" name="Straight Connector 33">
                  <a:extLst>
                    <a:ext uri="{FF2B5EF4-FFF2-40B4-BE49-F238E27FC236}">
                      <a16:creationId xmlns:a16="http://schemas.microsoft.com/office/drawing/2014/main" id="{E347C3D9-D2E7-49CE-94C3-EEBFF1CAC8B2}"/>
                    </a:ext>
                  </a:extLst>
                </p:cNvPr>
                <p:cNvCxnSpPr>
                  <a:cxnSpLocks/>
                </p:cNvCxnSpPr>
                <p:nvPr/>
              </p:nvCxnSpPr>
              <p:spPr>
                <a:xfrm flipH="1" flipV="1">
                  <a:off x="8039100" y="6186488"/>
                  <a:ext cx="97196" cy="149000"/>
                </a:xfrm>
                <a:prstGeom prst="line">
                  <a:avLst/>
                </a:prstGeom>
                <a:ln w="76200">
                  <a:solidFill>
                    <a:srgbClr val="B2E6B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782A30-DD9E-457B-9316-9F9B6E03B262}"/>
                    </a:ext>
                  </a:extLst>
                </p:cNvPr>
                <p:cNvCxnSpPr>
                  <a:cxnSpLocks/>
                </p:cNvCxnSpPr>
                <p:nvPr/>
              </p:nvCxnSpPr>
              <p:spPr>
                <a:xfrm flipH="1" flipV="1">
                  <a:off x="7943850" y="5822951"/>
                  <a:ext cx="314325" cy="465930"/>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2467C9-3BAC-4262-A5BC-E0F5A195D502}"/>
                    </a:ext>
                  </a:extLst>
                </p:cNvPr>
                <p:cNvCxnSpPr>
                  <a:cxnSpLocks/>
                </p:cNvCxnSpPr>
                <p:nvPr/>
              </p:nvCxnSpPr>
              <p:spPr>
                <a:xfrm flipH="1" flipV="1">
                  <a:off x="7950738" y="6049772"/>
                  <a:ext cx="97196" cy="149000"/>
                </a:xfrm>
                <a:prstGeom prst="line">
                  <a:avLst/>
                </a:prstGeom>
                <a:ln w="76200">
                  <a:solidFill>
                    <a:srgbClr val="368F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D85517-79BB-4D8A-9B48-A6445E7F4CF8}"/>
                    </a:ext>
                  </a:extLst>
                </p:cNvPr>
                <p:cNvCxnSpPr>
                  <a:cxnSpLocks/>
                </p:cNvCxnSpPr>
                <p:nvPr/>
              </p:nvCxnSpPr>
              <p:spPr>
                <a:xfrm flipH="1" flipV="1">
                  <a:off x="7844029" y="5894085"/>
                  <a:ext cx="106709" cy="163361"/>
                </a:xfrm>
                <a:prstGeom prst="line">
                  <a:avLst/>
                </a:prstGeom>
                <a:ln w="76200">
                  <a:solidFill>
                    <a:srgbClr val="1345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0F1ADB-433B-425C-B94F-FA145D3AF7C8}"/>
                    </a:ext>
                  </a:extLst>
                </p:cNvPr>
                <p:cNvCxnSpPr/>
                <p:nvPr/>
              </p:nvCxnSpPr>
              <p:spPr>
                <a:xfrm flipV="1">
                  <a:off x="7848791" y="5178072"/>
                  <a:ext cx="0" cy="733778"/>
                </a:xfrm>
                <a:prstGeom prst="line">
                  <a:avLst/>
                </a:prstGeom>
                <a:ln w="76200">
                  <a:solidFill>
                    <a:srgbClr val="28680E"/>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5C24D703-73F7-43A4-A008-AF5021405471}"/>
                </a:ext>
              </a:extLst>
            </p:cNvPr>
            <p:cNvGrpSpPr/>
            <p:nvPr/>
          </p:nvGrpSpPr>
          <p:grpSpPr>
            <a:xfrm rot="5400000">
              <a:off x="7755619" y="5050721"/>
              <a:ext cx="383449" cy="1206708"/>
              <a:chOff x="10551886" y="-116875"/>
              <a:chExt cx="1062673" cy="3344213"/>
            </a:xfrm>
          </p:grpSpPr>
          <p:sp>
            <p:nvSpPr>
              <p:cNvPr id="67" name="Oval 66">
                <a:extLst>
                  <a:ext uri="{FF2B5EF4-FFF2-40B4-BE49-F238E27FC236}">
                    <a16:creationId xmlns:a16="http://schemas.microsoft.com/office/drawing/2014/main" id="{9429C3C3-7920-4721-8B75-B5047866812F}"/>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254D21F7-D845-4F06-86C7-2A2E441F6BF7}"/>
                  </a:ext>
                </a:extLst>
              </p:cNvPr>
              <p:cNvGrpSpPr/>
              <p:nvPr/>
            </p:nvGrpSpPr>
            <p:grpSpPr>
              <a:xfrm>
                <a:off x="10628086" y="-116875"/>
                <a:ext cx="986473" cy="3344213"/>
                <a:chOff x="10628086" y="-116875"/>
                <a:chExt cx="986473" cy="3344213"/>
              </a:xfrm>
            </p:grpSpPr>
            <p:sp>
              <p:nvSpPr>
                <p:cNvPr id="69" name="Oval 68">
                  <a:extLst>
                    <a:ext uri="{FF2B5EF4-FFF2-40B4-BE49-F238E27FC236}">
                      <a16:creationId xmlns:a16="http://schemas.microsoft.com/office/drawing/2014/main" id="{AB3FD7B6-12D8-4584-9F75-2CD4014C8E71}"/>
                    </a:ext>
                  </a:extLst>
                </p:cNvPr>
                <p:cNvSpPr/>
                <p:nvPr/>
              </p:nvSpPr>
              <p:spPr>
                <a:xfrm>
                  <a:off x="10628086" y="1509357"/>
                  <a:ext cx="415588" cy="43412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F397D9E-C0F5-45B2-93E8-6F1CAC8FF4F5}"/>
                    </a:ext>
                  </a:extLst>
                </p:cNvPr>
                <p:cNvSpPr/>
                <p:nvPr/>
              </p:nvSpPr>
              <p:spPr>
                <a:xfrm>
                  <a:off x="10759680" y="1878818"/>
                  <a:ext cx="415588" cy="43412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54B4407-9A92-45DD-8C05-80626BDAFE8C}"/>
                    </a:ext>
                  </a:extLst>
                </p:cNvPr>
                <p:cNvSpPr/>
                <p:nvPr/>
              </p:nvSpPr>
              <p:spPr>
                <a:xfrm>
                  <a:off x="10891274" y="2183617"/>
                  <a:ext cx="415588" cy="434123"/>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AA6F894-E96B-47F7-974D-257AF4F8436F}"/>
                    </a:ext>
                  </a:extLst>
                </p:cNvPr>
                <p:cNvSpPr/>
                <p:nvPr/>
              </p:nvSpPr>
              <p:spPr>
                <a:xfrm>
                  <a:off x="11008587" y="2488416"/>
                  <a:ext cx="415588" cy="434123"/>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019EC0-08A1-45D0-8FED-E794CD1FB97C}"/>
                    </a:ext>
                  </a:extLst>
                </p:cNvPr>
                <p:cNvSpPr/>
                <p:nvPr/>
              </p:nvSpPr>
              <p:spPr>
                <a:xfrm>
                  <a:off x="11105476" y="279321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BDB0B5A2-D616-4BD9-B2FC-0B4E4239FA86}"/>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D7C9A36-2AE8-42A9-A578-C5AAAADA5BF6}"/>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765FD96-92A6-4FF0-AC75-F0E9241883FE}"/>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E74C845-2CC5-4F49-B829-CA617E1D6FD2}"/>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DD1CBAD-6DC2-476C-861F-AA72141D7655}"/>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8AD08D7-E7C7-493F-A8D6-3301D8179CDC}"/>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A5177FCE-C656-4DCE-8125-872F81D4BADD}"/>
                </a:ext>
              </a:extLst>
            </p:cNvPr>
            <p:cNvGrpSpPr/>
            <p:nvPr/>
          </p:nvGrpSpPr>
          <p:grpSpPr>
            <a:xfrm rot="21069478">
              <a:off x="9325843" y="3119688"/>
              <a:ext cx="383449" cy="610134"/>
              <a:chOff x="10551886" y="-116875"/>
              <a:chExt cx="1062673" cy="1690894"/>
            </a:xfrm>
          </p:grpSpPr>
          <p:sp>
            <p:nvSpPr>
              <p:cNvPr id="81" name="Oval 80">
                <a:extLst>
                  <a:ext uri="{FF2B5EF4-FFF2-40B4-BE49-F238E27FC236}">
                    <a16:creationId xmlns:a16="http://schemas.microsoft.com/office/drawing/2014/main" id="{F2710BBA-6483-4FB9-9FB4-FE53ABCC5ABD}"/>
                  </a:ext>
                </a:extLst>
              </p:cNvPr>
              <p:cNvSpPr/>
              <p:nvPr/>
            </p:nvSpPr>
            <p:spPr>
              <a:xfrm>
                <a:off x="10551886" y="113989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747CC168-76E9-483C-8F7E-74AFDDEA2FE8}"/>
                  </a:ext>
                </a:extLst>
              </p:cNvPr>
              <p:cNvGrpSpPr/>
              <p:nvPr/>
            </p:nvGrpSpPr>
            <p:grpSpPr>
              <a:xfrm>
                <a:off x="10759680" y="-116875"/>
                <a:ext cx="854879" cy="1506163"/>
                <a:chOff x="10759680" y="-116875"/>
                <a:chExt cx="854879" cy="1506163"/>
              </a:xfrm>
            </p:grpSpPr>
            <p:sp>
              <p:nvSpPr>
                <p:cNvPr id="88" name="Oval 87">
                  <a:extLst>
                    <a:ext uri="{FF2B5EF4-FFF2-40B4-BE49-F238E27FC236}">
                      <a16:creationId xmlns:a16="http://schemas.microsoft.com/office/drawing/2014/main" id="{28516BE4-B35E-4C1A-B10C-0F7DA02DF783}"/>
                    </a:ext>
                  </a:extLst>
                </p:cNvPr>
                <p:cNvSpPr/>
                <p:nvPr/>
              </p:nvSpPr>
              <p:spPr>
                <a:xfrm>
                  <a:off x="10808300" y="95516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9B13E7E-84D6-4449-BD4E-28EB1BDF2BB8}"/>
                    </a:ext>
                  </a:extLst>
                </p:cNvPr>
                <p:cNvSpPr/>
                <p:nvPr/>
              </p:nvSpPr>
              <p:spPr>
                <a:xfrm>
                  <a:off x="10967474" y="72346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AC9329AF-5078-4BD1-96B7-6220753F6026}"/>
                    </a:ext>
                  </a:extLst>
                </p:cNvPr>
                <p:cNvSpPr/>
                <p:nvPr/>
              </p:nvSpPr>
              <p:spPr>
                <a:xfrm>
                  <a:off x="10759680" y="553373"/>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0C14BF1B-0D6B-4160-AAC0-A3532E4084A5}"/>
                    </a:ext>
                  </a:extLst>
                </p:cNvPr>
                <p:cNvSpPr/>
                <p:nvPr/>
              </p:nvSpPr>
              <p:spPr>
                <a:xfrm>
                  <a:off x="10897682" y="246991"/>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C18F1AF-3952-40D9-BF8E-283C595C02D9}"/>
                    </a:ext>
                  </a:extLst>
                </p:cNvPr>
                <p:cNvSpPr/>
                <p:nvPr/>
              </p:nvSpPr>
              <p:spPr>
                <a:xfrm>
                  <a:off x="11198971" y="160836"/>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602AE114-1A32-4A01-8849-0532CB042BCD}"/>
                    </a:ext>
                  </a:extLst>
                </p:cNvPr>
                <p:cNvSpPr/>
                <p:nvPr/>
              </p:nvSpPr>
              <p:spPr>
                <a:xfrm>
                  <a:off x="11169942" y="-116875"/>
                  <a:ext cx="415588" cy="43412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Flowchart: Alternate Process 5">
              <a:extLst>
                <a:ext uri="{FF2B5EF4-FFF2-40B4-BE49-F238E27FC236}">
                  <a16:creationId xmlns:a16="http://schemas.microsoft.com/office/drawing/2014/main" id="{2B90FCFB-D3DC-4788-B7A3-F9182420E5DC}"/>
                </a:ext>
              </a:extLst>
            </p:cNvPr>
            <p:cNvSpPr/>
            <p:nvPr/>
          </p:nvSpPr>
          <p:spPr>
            <a:xfrm rot="1689353">
              <a:off x="8873681" y="2953464"/>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lowchart: Alternate Process 93">
              <a:extLst>
                <a:ext uri="{FF2B5EF4-FFF2-40B4-BE49-F238E27FC236}">
                  <a16:creationId xmlns:a16="http://schemas.microsoft.com/office/drawing/2014/main" id="{FEC97BA6-0412-4D02-92B8-1BB0B151B6FA}"/>
                </a:ext>
              </a:extLst>
            </p:cNvPr>
            <p:cNvSpPr/>
            <p:nvPr/>
          </p:nvSpPr>
          <p:spPr>
            <a:xfrm rot="1689353">
              <a:off x="8722891" y="3278116"/>
              <a:ext cx="613365" cy="2563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 name="Group 15">
            <a:extLst>
              <a:ext uri="{FF2B5EF4-FFF2-40B4-BE49-F238E27FC236}">
                <a16:creationId xmlns:a16="http://schemas.microsoft.com/office/drawing/2014/main" id="{2F3D94CE-E053-4CBC-A059-B20A791C87D3}"/>
              </a:ext>
            </a:extLst>
          </p:cNvPr>
          <p:cNvGrpSpPr/>
          <p:nvPr/>
        </p:nvGrpSpPr>
        <p:grpSpPr>
          <a:xfrm>
            <a:off x="8212881" y="2296439"/>
            <a:ext cx="2824272" cy="2352311"/>
            <a:chOff x="9054430" y="2709177"/>
            <a:chExt cx="2824272" cy="2352311"/>
          </a:xfrm>
        </p:grpSpPr>
        <p:grpSp>
          <p:nvGrpSpPr>
            <p:cNvPr id="96" name="Group 95">
              <a:extLst>
                <a:ext uri="{FF2B5EF4-FFF2-40B4-BE49-F238E27FC236}">
                  <a16:creationId xmlns:a16="http://schemas.microsoft.com/office/drawing/2014/main" id="{CDDF9F2B-01F3-471A-82E5-1359DF82B82F}"/>
                </a:ext>
              </a:extLst>
            </p:cNvPr>
            <p:cNvGrpSpPr/>
            <p:nvPr/>
          </p:nvGrpSpPr>
          <p:grpSpPr>
            <a:xfrm>
              <a:off x="9415401" y="2709177"/>
              <a:ext cx="2463301" cy="2352311"/>
              <a:chOff x="2931885" y="1959429"/>
              <a:chExt cx="3831772" cy="3962400"/>
            </a:xfrm>
          </p:grpSpPr>
          <p:sp>
            <p:nvSpPr>
              <p:cNvPr id="97" name="Oval 96">
                <a:extLst>
                  <a:ext uri="{FF2B5EF4-FFF2-40B4-BE49-F238E27FC236}">
                    <a16:creationId xmlns:a16="http://schemas.microsoft.com/office/drawing/2014/main" id="{27C9AE4C-87A1-4029-BC39-FDE08D433B7D}"/>
                  </a:ext>
                </a:extLst>
              </p:cNvPr>
              <p:cNvSpPr/>
              <p:nvPr/>
            </p:nvSpPr>
            <p:spPr>
              <a:xfrm>
                <a:off x="2931885" y="1959429"/>
                <a:ext cx="3831772" cy="3962400"/>
              </a:xfrm>
              <a:prstGeom prst="ellipse">
                <a:avLst/>
              </a:prstGeom>
              <a:solidFill>
                <a:schemeClr val="tx2">
                  <a:lumMod val="25000"/>
                  <a:lumOff val="75000"/>
                </a:schemeClr>
              </a:solidFill>
              <a:ln w="762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8" name="Oval 97">
                <a:extLst>
                  <a:ext uri="{FF2B5EF4-FFF2-40B4-BE49-F238E27FC236}">
                    <a16:creationId xmlns:a16="http://schemas.microsoft.com/office/drawing/2014/main" id="{919A5C8F-6836-49BE-B835-23EA4297F090}"/>
                  </a:ext>
                </a:extLst>
              </p:cNvPr>
              <p:cNvSpPr/>
              <p:nvPr/>
            </p:nvSpPr>
            <p:spPr>
              <a:xfrm>
                <a:off x="3461656" y="3302907"/>
                <a:ext cx="2315029" cy="2393950"/>
              </a:xfrm>
              <a:prstGeom prst="ellipse">
                <a:avLst/>
              </a:prstGeom>
              <a:solidFill>
                <a:srgbClr val="00206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9" name="TextBox 98">
              <a:extLst>
                <a:ext uri="{FF2B5EF4-FFF2-40B4-BE49-F238E27FC236}">
                  <a16:creationId xmlns:a16="http://schemas.microsoft.com/office/drawing/2014/main" id="{7213052B-9E59-4B02-AA05-D8508F815D70}"/>
                </a:ext>
              </a:extLst>
            </p:cNvPr>
            <p:cNvSpPr txBox="1"/>
            <p:nvPr/>
          </p:nvSpPr>
          <p:spPr>
            <a:xfrm>
              <a:off x="10150682" y="3856345"/>
              <a:ext cx="950901" cy="369332"/>
            </a:xfrm>
            <a:prstGeom prst="rect">
              <a:avLst/>
            </a:prstGeom>
            <a:noFill/>
          </p:spPr>
          <p:txBody>
            <a:bodyPr wrap="none" rtlCol="0">
              <a:spAutoFit/>
            </a:bodyPr>
            <a:lstStyle/>
            <a:p>
              <a:r>
                <a:rPr lang="en-AU" b="1" dirty="0">
                  <a:solidFill>
                    <a:schemeClr val="bg1"/>
                  </a:solidFill>
                </a:rPr>
                <a:t>Th Cell</a:t>
              </a:r>
            </a:p>
          </p:txBody>
        </p:sp>
        <p:sp>
          <p:nvSpPr>
            <p:cNvPr id="100" name="Flowchart: Alternate Process 99">
              <a:extLst>
                <a:ext uri="{FF2B5EF4-FFF2-40B4-BE49-F238E27FC236}">
                  <a16:creationId xmlns:a16="http://schemas.microsoft.com/office/drawing/2014/main" id="{288925F5-9682-478B-A9FF-83BD364A0FF3}"/>
                </a:ext>
              </a:extLst>
            </p:cNvPr>
            <p:cNvSpPr/>
            <p:nvPr/>
          </p:nvSpPr>
          <p:spPr>
            <a:xfrm rot="1689353">
              <a:off x="9405190" y="3093843"/>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01" name="Flowchart: Alternate Process 100">
              <a:extLst>
                <a:ext uri="{FF2B5EF4-FFF2-40B4-BE49-F238E27FC236}">
                  <a16:creationId xmlns:a16="http://schemas.microsoft.com/office/drawing/2014/main" id="{A1843297-8C55-44B8-B252-8760E7721FDA}"/>
                </a:ext>
              </a:extLst>
            </p:cNvPr>
            <p:cNvSpPr/>
            <p:nvPr/>
          </p:nvSpPr>
          <p:spPr>
            <a:xfrm rot="1689353">
              <a:off x="9299300" y="3306106"/>
              <a:ext cx="451542" cy="195815"/>
            </a:xfrm>
            <a:prstGeom prst="flowChartAlternateProcess">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EBCBC5D1-4D93-4793-891B-FC247B865ABD}"/>
                </a:ext>
              </a:extLst>
            </p:cNvPr>
            <p:cNvGrpSpPr/>
            <p:nvPr/>
          </p:nvGrpSpPr>
          <p:grpSpPr>
            <a:xfrm rot="14418986">
              <a:off x="9242157" y="3032220"/>
              <a:ext cx="263790" cy="337197"/>
              <a:chOff x="6896731" y="4202325"/>
              <a:chExt cx="263790" cy="337197"/>
            </a:xfrm>
          </p:grpSpPr>
          <p:cxnSp>
            <p:nvCxnSpPr>
              <p:cNvPr id="102" name="Straight Connector 101">
                <a:extLst>
                  <a:ext uri="{FF2B5EF4-FFF2-40B4-BE49-F238E27FC236}">
                    <a16:creationId xmlns:a16="http://schemas.microsoft.com/office/drawing/2014/main" id="{88A030D4-67C8-4826-AE35-673D81EFC2CA}"/>
                  </a:ext>
                </a:extLst>
              </p:cNvPr>
              <p:cNvCxnSpPr>
                <a:cxnSpLocks/>
              </p:cNvCxnSpPr>
              <p:nvPr/>
            </p:nvCxnSpPr>
            <p:spPr>
              <a:xfrm rot="7181014" flipH="1">
                <a:off x="7044336" y="4423337"/>
                <a:ext cx="82013" cy="150357"/>
              </a:xfrm>
              <a:prstGeom prst="line">
                <a:avLst/>
              </a:prstGeom>
              <a:ln w="762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2DA2EB4-F8A0-445F-A996-61FCAE8CCE9B}"/>
                  </a:ext>
                </a:extLst>
              </p:cNvPr>
              <p:cNvCxnSpPr>
                <a:cxnSpLocks/>
              </p:cNvCxnSpPr>
              <p:nvPr/>
            </p:nvCxnSpPr>
            <p:spPr>
              <a:xfrm flipH="1" flipV="1">
                <a:off x="6975287" y="4321238"/>
                <a:ext cx="71553" cy="113806"/>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606E709-6ED7-4E47-B259-ABEB9240A927}"/>
                  </a:ext>
                </a:extLst>
              </p:cNvPr>
              <p:cNvCxnSpPr>
                <a:cxnSpLocks/>
              </p:cNvCxnSpPr>
              <p:nvPr/>
            </p:nvCxnSpPr>
            <p:spPr>
              <a:xfrm flipH="1" flipV="1">
                <a:off x="6896731" y="4202325"/>
                <a:ext cx="78556" cy="124775"/>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a:extLst>
                <a:ext uri="{FF2B5EF4-FFF2-40B4-BE49-F238E27FC236}">
                  <a16:creationId xmlns:a16="http://schemas.microsoft.com/office/drawing/2014/main" id="{90B48CE3-0EB6-49E1-92A7-921FAF598FE9}"/>
                </a:ext>
              </a:extLst>
            </p:cNvPr>
            <p:cNvSpPr txBox="1"/>
            <p:nvPr/>
          </p:nvSpPr>
          <p:spPr>
            <a:xfrm>
              <a:off x="9054430" y="3539964"/>
              <a:ext cx="678327" cy="369332"/>
            </a:xfrm>
            <a:prstGeom prst="rect">
              <a:avLst/>
            </a:prstGeom>
            <a:noFill/>
          </p:spPr>
          <p:txBody>
            <a:bodyPr wrap="none" rtlCol="0">
              <a:spAutoFit/>
            </a:bodyPr>
            <a:lstStyle/>
            <a:p>
              <a:r>
                <a:rPr lang="en-AU" b="1" dirty="0">
                  <a:solidFill>
                    <a:schemeClr val="tx1">
                      <a:lumMod val="95000"/>
                      <a:lumOff val="5000"/>
                    </a:schemeClr>
                  </a:solidFill>
                </a:rPr>
                <a:t>TCR</a:t>
              </a:r>
            </a:p>
          </p:txBody>
        </p:sp>
      </p:grpSp>
      <p:sp>
        <p:nvSpPr>
          <p:cNvPr id="11" name="Oval 10">
            <a:extLst>
              <a:ext uri="{FF2B5EF4-FFF2-40B4-BE49-F238E27FC236}">
                <a16:creationId xmlns:a16="http://schemas.microsoft.com/office/drawing/2014/main" id="{73175BAD-CA27-4DDD-8211-316612D04069}"/>
              </a:ext>
            </a:extLst>
          </p:cNvPr>
          <p:cNvSpPr/>
          <p:nvPr/>
        </p:nvSpPr>
        <p:spPr>
          <a:xfrm>
            <a:off x="9230477" y="1690869"/>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4D7FBA96-D7A0-43D8-86C7-CE8C9DB9E131}"/>
              </a:ext>
            </a:extLst>
          </p:cNvPr>
          <p:cNvSpPr/>
          <p:nvPr/>
        </p:nvSpPr>
        <p:spPr>
          <a:xfrm>
            <a:off x="9382877" y="1843269"/>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333A3AC7-6703-41DE-AA67-45D17FDC042C}"/>
              </a:ext>
            </a:extLst>
          </p:cNvPr>
          <p:cNvSpPr/>
          <p:nvPr/>
        </p:nvSpPr>
        <p:spPr>
          <a:xfrm>
            <a:off x="9183250" y="2041996"/>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558A7A9B-CCD8-4282-BAFF-F39C03D8E18D}"/>
              </a:ext>
            </a:extLst>
          </p:cNvPr>
          <p:cNvSpPr/>
          <p:nvPr/>
        </p:nvSpPr>
        <p:spPr>
          <a:xfrm>
            <a:off x="9427817" y="2151352"/>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3B74F79E-0C91-4FA8-A79E-BB8BE8FB3A8F}"/>
              </a:ext>
            </a:extLst>
          </p:cNvPr>
          <p:cNvSpPr/>
          <p:nvPr/>
        </p:nvSpPr>
        <p:spPr>
          <a:xfrm>
            <a:off x="9358000" y="2479280"/>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7D51F6A8-BF00-4404-AC56-B68C578502F5}"/>
              </a:ext>
            </a:extLst>
          </p:cNvPr>
          <p:cNvSpPr/>
          <p:nvPr/>
        </p:nvSpPr>
        <p:spPr>
          <a:xfrm>
            <a:off x="9563229" y="2664326"/>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391429DD-93D7-43E9-BEDF-CDCA6051637D}"/>
              </a:ext>
            </a:extLst>
          </p:cNvPr>
          <p:cNvSpPr/>
          <p:nvPr/>
        </p:nvSpPr>
        <p:spPr>
          <a:xfrm>
            <a:off x="9664283" y="2471383"/>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E6395F16-59F0-46F3-940F-35674D374891}"/>
              </a:ext>
            </a:extLst>
          </p:cNvPr>
          <p:cNvSpPr/>
          <p:nvPr/>
        </p:nvSpPr>
        <p:spPr>
          <a:xfrm>
            <a:off x="8858215" y="1426703"/>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9B76EEFE-CE2F-42FC-9977-A8B10FD88929}"/>
              </a:ext>
            </a:extLst>
          </p:cNvPr>
          <p:cNvSpPr/>
          <p:nvPr/>
        </p:nvSpPr>
        <p:spPr>
          <a:xfrm>
            <a:off x="8248279" y="1177721"/>
            <a:ext cx="170698" cy="1859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lowchart: Alternate Process 16">
            <a:extLst>
              <a:ext uri="{FF2B5EF4-FFF2-40B4-BE49-F238E27FC236}">
                <a16:creationId xmlns:a16="http://schemas.microsoft.com/office/drawing/2014/main" id="{DD26293D-99A5-4F3E-B7BA-C175E3DB9FC3}"/>
              </a:ext>
            </a:extLst>
          </p:cNvPr>
          <p:cNvSpPr/>
          <p:nvPr/>
        </p:nvSpPr>
        <p:spPr>
          <a:xfrm rot="20067768">
            <a:off x="7847660" y="1281148"/>
            <a:ext cx="480347" cy="2254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TextBox 86">
            <a:extLst>
              <a:ext uri="{FF2B5EF4-FFF2-40B4-BE49-F238E27FC236}">
                <a16:creationId xmlns:a16="http://schemas.microsoft.com/office/drawing/2014/main" id="{585BF978-E410-4482-B8A9-C411406649BC}"/>
              </a:ext>
            </a:extLst>
          </p:cNvPr>
          <p:cNvSpPr txBox="1"/>
          <p:nvPr/>
        </p:nvSpPr>
        <p:spPr>
          <a:xfrm>
            <a:off x="7724882" y="625308"/>
            <a:ext cx="1433406" cy="369332"/>
          </a:xfrm>
          <a:prstGeom prst="rect">
            <a:avLst/>
          </a:prstGeom>
          <a:noFill/>
        </p:spPr>
        <p:txBody>
          <a:bodyPr wrap="none" rtlCol="0">
            <a:spAutoFit/>
          </a:bodyPr>
          <a:lstStyle/>
          <a:p>
            <a:r>
              <a:rPr lang="en-AU" b="1" dirty="0">
                <a:solidFill>
                  <a:schemeClr val="tx1">
                    <a:lumMod val="95000"/>
                    <a:lumOff val="5000"/>
                  </a:schemeClr>
                </a:solidFill>
              </a:rPr>
              <a:t>IL4 receptor</a:t>
            </a:r>
          </a:p>
        </p:txBody>
      </p:sp>
      <p:sp>
        <p:nvSpPr>
          <p:cNvPr id="95" name="TextBox 94">
            <a:extLst>
              <a:ext uri="{FF2B5EF4-FFF2-40B4-BE49-F238E27FC236}">
                <a16:creationId xmlns:a16="http://schemas.microsoft.com/office/drawing/2014/main" id="{CD25E6F7-7ABD-4F83-9A76-6659A61B6E78}"/>
              </a:ext>
            </a:extLst>
          </p:cNvPr>
          <p:cNvSpPr txBox="1"/>
          <p:nvPr/>
        </p:nvSpPr>
        <p:spPr>
          <a:xfrm>
            <a:off x="9563229" y="1607220"/>
            <a:ext cx="543739" cy="369332"/>
          </a:xfrm>
          <a:prstGeom prst="rect">
            <a:avLst/>
          </a:prstGeom>
          <a:noFill/>
        </p:spPr>
        <p:txBody>
          <a:bodyPr wrap="none" rtlCol="0">
            <a:spAutoFit/>
          </a:bodyPr>
          <a:lstStyle/>
          <a:p>
            <a:r>
              <a:rPr lang="en-AU" b="1" dirty="0">
                <a:solidFill>
                  <a:schemeClr val="tx1">
                    <a:lumMod val="95000"/>
                    <a:lumOff val="5000"/>
                  </a:schemeClr>
                </a:solidFill>
              </a:rPr>
              <a:t>IL4</a:t>
            </a:r>
          </a:p>
        </p:txBody>
      </p:sp>
    </p:spTree>
    <p:extLst>
      <p:ext uri="{BB962C8B-B14F-4D97-AF65-F5344CB8AC3E}">
        <p14:creationId xmlns:p14="http://schemas.microsoft.com/office/powerpoint/2010/main" val="409108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F4945-7ED8-4F11-B6D4-E0CCB85861FC}"/>
              </a:ext>
            </a:extLst>
          </p:cNvPr>
          <p:cNvSpPr>
            <a:spLocks noGrp="1"/>
          </p:cNvSpPr>
          <p:nvPr>
            <p:ph idx="1"/>
          </p:nvPr>
        </p:nvSpPr>
        <p:spPr/>
        <p:txBody>
          <a:bodyPr>
            <a:normAutofit/>
          </a:bodyPr>
          <a:lstStyle/>
          <a:p>
            <a:pPr marL="0" indent="0" algn="ctr">
              <a:buNone/>
            </a:pPr>
            <a:r>
              <a:rPr lang="en-US" sz="4000" dirty="0"/>
              <a:t>The adaptive immune system</a:t>
            </a:r>
            <a:endParaRPr lang="en-AU" sz="4000" dirty="0"/>
          </a:p>
        </p:txBody>
      </p:sp>
      <p:grpSp>
        <p:nvGrpSpPr>
          <p:cNvPr id="6" name="Group 5">
            <a:extLst>
              <a:ext uri="{FF2B5EF4-FFF2-40B4-BE49-F238E27FC236}">
                <a16:creationId xmlns:a16="http://schemas.microsoft.com/office/drawing/2014/main" id="{7517869A-A0E3-40F2-9B8B-C248770DDF93}"/>
              </a:ext>
            </a:extLst>
          </p:cNvPr>
          <p:cNvGrpSpPr/>
          <p:nvPr/>
        </p:nvGrpSpPr>
        <p:grpSpPr>
          <a:xfrm>
            <a:off x="1442540" y="0"/>
            <a:ext cx="9207454" cy="6826751"/>
            <a:chOff x="7031915" y="3980007"/>
            <a:chExt cx="2246080" cy="1665328"/>
          </a:xfrm>
        </p:grpSpPr>
        <p:pic>
          <p:nvPicPr>
            <p:cNvPr id="4" name="Picture 3">
              <a:extLst>
                <a:ext uri="{FF2B5EF4-FFF2-40B4-BE49-F238E27FC236}">
                  <a16:creationId xmlns:a16="http://schemas.microsoft.com/office/drawing/2014/main" id="{BB365431-A16B-485C-81C2-F898DA79C48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4888" t="68351" r="531" b="778"/>
            <a:stretch/>
          </p:blipFill>
          <p:spPr bwMode="auto">
            <a:xfrm>
              <a:off x="815495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BDAE1D0C-775A-49AF-A032-560D31F778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5419" t="36869" b="32259"/>
            <a:stretch/>
          </p:blipFill>
          <p:spPr bwMode="auto">
            <a:xfrm>
              <a:off x="703191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 name="Rectangle 7">
            <a:extLst>
              <a:ext uri="{FF2B5EF4-FFF2-40B4-BE49-F238E27FC236}">
                <a16:creationId xmlns:a16="http://schemas.microsoft.com/office/drawing/2014/main" id="{2DBA06CF-487C-4AE4-A736-C183FF3096A1}"/>
              </a:ext>
            </a:extLst>
          </p:cNvPr>
          <p:cNvSpPr/>
          <p:nvPr/>
        </p:nvSpPr>
        <p:spPr>
          <a:xfrm>
            <a:off x="5956300" y="0"/>
            <a:ext cx="189435" cy="682675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0393A3D4-F8EF-49D4-AC74-209727E3568B}"/>
              </a:ext>
            </a:extLst>
          </p:cNvPr>
          <p:cNvSpPr/>
          <p:nvPr/>
        </p:nvSpPr>
        <p:spPr>
          <a:xfrm rot="5400000">
            <a:off x="5923875" y="-1246315"/>
            <a:ext cx="97644" cy="9456193"/>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1BF792F-8100-4BEB-BCBA-BAD3456FF7F3}"/>
              </a:ext>
            </a:extLst>
          </p:cNvPr>
          <p:cNvSpPr/>
          <p:nvPr/>
        </p:nvSpPr>
        <p:spPr>
          <a:xfrm rot="5400000">
            <a:off x="5817295" y="-4900917"/>
            <a:ext cx="80072" cy="978426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EEAA697-AE32-4E20-AECF-E82E191A0AA0}"/>
              </a:ext>
            </a:extLst>
          </p:cNvPr>
          <p:cNvSpPr/>
          <p:nvPr/>
        </p:nvSpPr>
        <p:spPr>
          <a:xfrm rot="5400000">
            <a:off x="1544384" y="2891924"/>
            <a:ext cx="408694" cy="171943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A5965967-8786-4C81-A041-B8C076A9B001}"/>
              </a:ext>
            </a:extLst>
          </p:cNvPr>
          <p:cNvSpPr/>
          <p:nvPr/>
        </p:nvSpPr>
        <p:spPr>
          <a:xfrm rot="5400000">
            <a:off x="6796105" y="2830499"/>
            <a:ext cx="425382" cy="1825592"/>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857A4DBB-0311-4021-95E4-A6284AEF580B}"/>
              </a:ext>
            </a:extLst>
          </p:cNvPr>
          <p:cNvSpPr/>
          <p:nvPr/>
        </p:nvSpPr>
        <p:spPr>
          <a:xfrm rot="5400000">
            <a:off x="6475263" y="-373490"/>
            <a:ext cx="475489" cy="123401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6503A5B-6920-421A-BA1C-3209EDD3349A}"/>
              </a:ext>
            </a:extLst>
          </p:cNvPr>
          <p:cNvSpPr/>
          <p:nvPr/>
        </p:nvSpPr>
        <p:spPr>
          <a:xfrm rot="5400000">
            <a:off x="1759126" y="-466587"/>
            <a:ext cx="499229" cy="152828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70A9641B-889F-4D30-91F2-D9B39D7B19F4}"/>
              </a:ext>
            </a:extLst>
          </p:cNvPr>
          <p:cNvSpPr txBox="1"/>
          <p:nvPr/>
        </p:nvSpPr>
        <p:spPr>
          <a:xfrm>
            <a:off x="1826471" y="1487423"/>
            <a:ext cx="8963223" cy="3631763"/>
          </a:xfrm>
          <a:prstGeom prst="rect">
            <a:avLst/>
          </a:prstGeom>
          <a:noFill/>
        </p:spPr>
        <p:txBody>
          <a:bodyPr wrap="none" rtlCol="0">
            <a:spAutoFit/>
          </a:bodyPr>
          <a:lstStyle/>
          <a:p>
            <a:r>
              <a:rPr lang="en-AU" sz="5400" b="1" dirty="0">
                <a:solidFill>
                  <a:schemeClr val="bg1"/>
                </a:solidFill>
              </a:rPr>
              <a:t>The adaptive immune system</a:t>
            </a:r>
          </a:p>
          <a:p>
            <a:pPr algn="ctr"/>
            <a:endParaRPr lang="en-AU" sz="4400" b="1" dirty="0">
              <a:solidFill>
                <a:schemeClr val="bg1"/>
              </a:solidFill>
            </a:endParaRPr>
          </a:p>
          <a:p>
            <a:pPr algn="ctr"/>
            <a:r>
              <a:rPr lang="en-AU" sz="6600" b="1" dirty="0">
                <a:solidFill>
                  <a:schemeClr val="bg1"/>
                </a:solidFill>
              </a:rPr>
              <a:t>T cells</a:t>
            </a:r>
          </a:p>
          <a:p>
            <a:pPr algn="ctr"/>
            <a:r>
              <a:rPr lang="en-AU" sz="6600" b="1" dirty="0">
                <a:solidFill>
                  <a:schemeClr val="bg1"/>
                </a:solidFill>
              </a:rPr>
              <a:t>an introduction</a:t>
            </a:r>
          </a:p>
        </p:txBody>
      </p:sp>
    </p:spTree>
    <p:extLst>
      <p:ext uri="{BB962C8B-B14F-4D97-AF65-F5344CB8AC3E}">
        <p14:creationId xmlns:p14="http://schemas.microsoft.com/office/powerpoint/2010/main" val="1400752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07CFCB7-1174-4922-9CD4-C63182A6B83E}"/>
              </a:ext>
            </a:extLst>
          </p:cNvPr>
          <p:cNvPicPr>
            <a:picLocks noChangeAspect="1"/>
          </p:cNvPicPr>
          <p:nvPr/>
        </p:nvPicPr>
        <p:blipFill>
          <a:blip r:embed="rId2"/>
          <a:stretch>
            <a:fillRect/>
          </a:stretch>
        </p:blipFill>
        <p:spPr>
          <a:xfrm>
            <a:off x="5799619" y="93914"/>
            <a:ext cx="970200" cy="925994"/>
          </a:xfrm>
          <a:prstGeom prst="rect">
            <a:avLst/>
          </a:prstGeom>
        </p:spPr>
      </p:pic>
      <p:pic>
        <p:nvPicPr>
          <p:cNvPr id="17" name="Picture 16">
            <a:extLst>
              <a:ext uri="{FF2B5EF4-FFF2-40B4-BE49-F238E27FC236}">
                <a16:creationId xmlns:a16="http://schemas.microsoft.com/office/drawing/2014/main" id="{67659E69-0780-4684-8D4F-13936DC0C997}"/>
              </a:ext>
            </a:extLst>
          </p:cNvPr>
          <p:cNvPicPr>
            <a:picLocks noChangeAspect="1"/>
          </p:cNvPicPr>
          <p:nvPr/>
        </p:nvPicPr>
        <p:blipFill>
          <a:blip r:embed="rId2"/>
          <a:stretch>
            <a:fillRect/>
          </a:stretch>
        </p:blipFill>
        <p:spPr>
          <a:xfrm>
            <a:off x="3846110" y="1426814"/>
            <a:ext cx="970200" cy="925994"/>
          </a:xfrm>
          <a:prstGeom prst="rect">
            <a:avLst/>
          </a:prstGeom>
        </p:spPr>
      </p:pic>
      <p:pic>
        <p:nvPicPr>
          <p:cNvPr id="18" name="Picture 17">
            <a:extLst>
              <a:ext uri="{FF2B5EF4-FFF2-40B4-BE49-F238E27FC236}">
                <a16:creationId xmlns:a16="http://schemas.microsoft.com/office/drawing/2014/main" id="{883CA623-E891-43BE-821A-820C85A59E92}"/>
              </a:ext>
            </a:extLst>
          </p:cNvPr>
          <p:cNvPicPr>
            <a:picLocks noChangeAspect="1"/>
          </p:cNvPicPr>
          <p:nvPr/>
        </p:nvPicPr>
        <p:blipFill>
          <a:blip r:embed="rId2"/>
          <a:stretch>
            <a:fillRect/>
          </a:stretch>
        </p:blipFill>
        <p:spPr>
          <a:xfrm>
            <a:off x="7724483" y="1426814"/>
            <a:ext cx="970200" cy="925994"/>
          </a:xfrm>
          <a:prstGeom prst="rect">
            <a:avLst/>
          </a:prstGeom>
        </p:spPr>
      </p:pic>
      <p:sp>
        <p:nvSpPr>
          <p:cNvPr id="19" name="TextBox 18">
            <a:extLst>
              <a:ext uri="{FF2B5EF4-FFF2-40B4-BE49-F238E27FC236}">
                <a16:creationId xmlns:a16="http://schemas.microsoft.com/office/drawing/2014/main" id="{5320D1BB-9024-468C-928B-D8A822F41A13}"/>
              </a:ext>
            </a:extLst>
          </p:cNvPr>
          <p:cNvSpPr txBox="1"/>
          <p:nvPr/>
        </p:nvSpPr>
        <p:spPr>
          <a:xfrm>
            <a:off x="7410714" y="422031"/>
            <a:ext cx="1402948" cy="369332"/>
          </a:xfrm>
          <a:prstGeom prst="rect">
            <a:avLst/>
          </a:prstGeom>
          <a:noFill/>
        </p:spPr>
        <p:txBody>
          <a:bodyPr wrap="none" rtlCol="0">
            <a:spAutoFit/>
          </a:bodyPr>
          <a:lstStyle/>
          <a:p>
            <a:r>
              <a:rPr lang="en-AU" dirty="0"/>
              <a:t>“The T cell”</a:t>
            </a:r>
          </a:p>
        </p:txBody>
      </p:sp>
      <p:sp>
        <p:nvSpPr>
          <p:cNvPr id="20" name="Arrow: Left 19">
            <a:extLst>
              <a:ext uri="{FF2B5EF4-FFF2-40B4-BE49-F238E27FC236}">
                <a16:creationId xmlns:a16="http://schemas.microsoft.com/office/drawing/2014/main" id="{3390A2B3-91CD-4F29-B8E6-481EB94081D2}"/>
              </a:ext>
            </a:extLst>
          </p:cNvPr>
          <p:cNvSpPr/>
          <p:nvPr/>
        </p:nvSpPr>
        <p:spPr>
          <a:xfrm rot="19390896">
            <a:off x="4829836" y="1041653"/>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Left 20">
            <a:extLst>
              <a:ext uri="{FF2B5EF4-FFF2-40B4-BE49-F238E27FC236}">
                <a16:creationId xmlns:a16="http://schemas.microsoft.com/office/drawing/2014/main" id="{FFF64FA8-8301-4C02-BEA4-1885007A19D9}"/>
              </a:ext>
            </a:extLst>
          </p:cNvPr>
          <p:cNvSpPr/>
          <p:nvPr/>
        </p:nvSpPr>
        <p:spPr>
          <a:xfrm rot="2209104" flipH="1">
            <a:off x="6783345" y="1041653"/>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6A830ACB-19EC-44A8-A9AA-BB34B69BC9BB}"/>
              </a:ext>
            </a:extLst>
          </p:cNvPr>
          <p:cNvSpPr txBox="1"/>
          <p:nvPr/>
        </p:nvSpPr>
        <p:spPr>
          <a:xfrm>
            <a:off x="8813662" y="1705145"/>
            <a:ext cx="2485809" cy="369332"/>
          </a:xfrm>
          <a:prstGeom prst="rect">
            <a:avLst/>
          </a:prstGeom>
          <a:noFill/>
        </p:spPr>
        <p:txBody>
          <a:bodyPr wrap="none" rtlCol="0">
            <a:spAutoFit/>
          </a:bodyPr>
          <a:lstStyle/>
          <a:p>
            <a:r>
              <a:rPr lang="en-AU" dirty="0"/>
              <a:t>The Tc (Cytotoxic) Cell</a:t>
            </a:r>
          </a:p>
        </p:txBody>
      </p:sp>
      <p:sp>
        <p:nvSpPr>
          <p:cNvPr id="23" name="TextBox 22">
            <a:extLst>
              <a:ext uri="{FF2B5EF4-FFF2-40B4-BE49-F238E27FC236}">
                <a16:creationId xmlns:a16="http://schemas.microsoft.com/office/drawing/2014/main" id="{4A08EE14-AED3-41D6-A1C2-E0F9E0C5F3C7}"/>
              </a:ext>
            </a:extLst>
          </p:cNvPr>
          <p:cNvSpPr txBox="1"/>
          <p:nvPr/>
        </p:nvSpPr>
        <p:spPr>
          <a:xfrm>
            <a:off x="1493827" y="1710536"/>
            <a:ext cx="2233304" cy="369332"/>
          </a:xfrm>
          <a:prstGeom prst="rect">
            <a:avLst/>
          </a:prstGeom>
          <a:noFill/>
        </p:spPr>
        <p:txBody>
          <a:bodyPr wrap="none" rtlCol="0">
            <a:spAutoFit/>
          </a:bodyPr>
          <a:lstStyle/>
          <a:p>
            <a:r>
              <a:rPr lang="en-AU" dirty="0"/>
              <a:t>The Th (Helper) Cell</a:t>
            </a:r>
          </a:p>
        </p:txBody>
      </p:sp>
      <p:sp>
        <p:nvSpPr>
          <p:cNvPr id="24" name="TextBox 23">
            <a:extLst>
              <a:ext uri="{FF2B5EF4-FFF2-40B4-BE49-F238E27FC236}">
                <a16:creationId xmlns:a16="http://schemas.microsoft.com/office/drawing/2014/main" id="{E1B8C34A-881B-4894-8BEC-1EADC5A06C45}"/>
              </a:ext>
            </a:extLst>
          </p:cNvPr>
          <p:cNvSpPr txBox="1"/>
          <p:nvPr/>
        </p:nvSpPr>
        <p:spPr>
          <a:xfrm>
            <a:off x="1751984" y="1983476"/>
            <a:ext cx="1476686" cy="369332"/>
          </a:xfrm>
          <a:prstGeom prst="rect">
            <a:avLst/>
          </a:prstGeom>
          <a:noFill/>
        </p:spPr>
        <p:txBody>
          <a:bodyPr wrap="none" rtlCol="0">
            <a:spAutoFit/>
          </a:bodyPr>
          <a:lstStyle/>
          <a:p>
            <a:r>
              <a:rPr lang="en-AU" dirty="0"/>
              <a:t>CD4+ T Cell</a:t>
            </a:r>
          </a:p>
        </p:txBody>
      </p:sp>
      <p:sp>
        <p:nvSpPr>
          <p:cNvPr id="25" name="TextBox 24">
            <a:extLst>
              <a:ext uri="{FF2B5EF4-FFF2-40B4-BE49-F238E27FC236}">
                <a16:creationId xmlns:a16="http://schemas.microsoft.com/office/drawing/2014/main" id="{03A3B8FC-D04C-4FC6-A953-042A9434CF16}"/>
              </a:ext>
            </a:extLst>
          </p:cNvPr>
          <p:cNvSpPr txBox="1"/>
          <p:nvPr/>
        </p:nvSpPr>
        <p:spPr>
          <a:xfrm>
            <a:off x="9318223" y="1983476"/>
            <a:ext cx="1476686" cy="369332"/>
          </a:xfrm>
          <a:prstGeom prst="rect">
            <a:avLst/>
          </a:prstGeom>
          <a:noFill/>
        </p:spPr>
        <p:txBody>
          <a:bodyPr wrap="none" rtlCol="0">
            <a:spAutoFit/>
          </a:bodyPr>
          <a:lstStyle/>
          <a:p>
            <a:r>
              <a:rPr lang="en-AU" dirty="0"/>
              <a:t>CD8+ T Cell</a:t>
            </a:r>
          </a:p>
        </p:txBody>
      </p:sp>
      <p:grpSp>
        <p:nvGrpSpPr>
          <p:cNvPr id="47" name="Group 46">
            <a:extLst>
              <a:ext uri="{FF2B5EF4-FFF2-40B4-BE49-F238E27FC236}">
                <a16:creationId xmlns:a16="http://schemas.microsoft.com/office/drawing/2014/main" id="{E2C272C4-512E-4E14-B09C-7C2193B4E6FA}"/>
              </a:ext>
            </a:extLst>
          </p:cNvPr>
          <p:cNvGrpSpPr/>
          <p:nvPr/>
        </p:nvGrpSpPr>
        <p:grpSpPr>
          <a:xfrm>
            <a:off x="2950233" y="2558353"/>
            <a:ext cx="2214327" cy="1522671"/>
            <a:chOff x="2151334" y="2558353"/>
            <a:chExt cx="2214327" cy="1522671"/>
          </a:xfrm>
        </p:grpSpPr>
        <p:pic>
          <p:nvPicPr>
            <p:cNvPr id="32" name="Picture 31">
              <a:extLst>
                <a:ext uri="{FF2B5EF4-FFF2-40B4-BE49-F238E27FC236}">
                  <a16:creationId xmlns:a16="http://schemas.microsoft.com/office/drawing/2014/main" id="{9AAFF3CC-E586-426B-94D9-C6DF86CB901A}"/>
                </a:ext>
              </a:extLst>
            </p:cNvPr>
            <p:cNvPicPr>
              <a:picLocks noChangeAspect="1"/>
            </p:cNvPicPr>
            <p:nvPr/>
          </p:nvPicPr>
          <p:blipFill>
            <a:blip r:embed="rId2"/>
            <a:stretch>
              <a:fillRect/>
            </a:stretch>
          </p:blipFill>
          <p:spPr>
            <a:xfrm>
              <a:off x="2151334" y="3145505"/>
              <a:ext cx="970200" cy="925994"/>
            </a:xfrm>
            <a:prstGeom prst="rect">
              <a:avLst/>
            </a:prstGeom>
          </p:spPr>
        </p:pic>
        <p:pic>
          <p:nvPicPr>
            <p:cNvPr id="34" name="Picture 33">
              <a:extLst>
                <a:ext uri="{FF2B5EF4-FFF2-40B4-BE49-F238E27FC236}">
                  <a16:creationId xmlns:a16="http://schemas.microsoft.com/office/drawing/2014/main" id="{9CB13525-67D7-4EB9-8B3F-95AF7BF7ED71}"/>
                </a:ext>
              </a:extLst>
            </p:cNvPr>
            <p:cNvPicPr>
              <a:picLocks noChangeAspect="1"/>
            </p:cNvPicPr>
            <p:nvPr/>
          </p:nvPicPr>
          <p:blipFill>
            <a:blip r:embed="rId2"/>
            <a:stretch>
              <a:fillRect/>
            </a:stretch>
          </p:blipFill>
          <p:spPr>
            <a:xfrm>
              <a:off x="3395461" y="3155030"/>
              <a:ext cx="970200" cy="925994"/>
            </a:xfrm>
            <a:prstGeom prst="rect">
              <a:avLst/>
            </a:prstGeom>
          </p:spPr>
        </p:pic>
        <p:sp>
          <p:nvSpPr>
            <p:cNvPr id="36" name="Arrow: Left 35">
              <a:extLst>
                <a:ext uri="{FF2B5EF4-FFF2-40B4-BE49-F238E27FC236}">
                  <a16:creationId xmlns:a16="http://schemas.microsoft.com/office/drawing/2014/main" id="{CEF96B57-9198-45E0-B5E5-434A98C97500}"/>
                </a:ext>
              </a:extLst>
            </p:cNvPr>
            <p:cNvSpPr/>
            <p:nvPr/>
          </p:nvSpPr>
          <p:spPr>
            <a:xfrm rot="15078923">
              <a:off x="3531748" y="2648536"/>
              <a:ext cx="463861" cy="2952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Arrow: Left 36">
              <a:extLst>
                <a:ext uri="{FF2B5EF4-FFF2-40B4-BE49-F238E27FC236}">
                  <a16:creationId xmlns:a16="http://schemas.microsoft.com/office/drawing/2014/main" id="{9BD2A650-9ADD-4F8D-895B-1EA7EF5A0164}"/>
                </a:ext>
              </a:extLst>
            </p:cNvPr>
            <p:cNvSpPr/>
            <p:nvPr/>
          </p:nvSpPr>
          <p:spPr>
            <a:xfrm rot="17726559">
              <a:off x="2696301" y="2642681"/>
              <a:ext cx="463861" cy="2952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2" name="Group 41">
            <a:extLst>
              <a:ext uri="{FF2B5EF4-FFF2-40B4-BE49-F238E27FC236}">
                <a16:creationId xmlns:a16="http://schemas.microsoft.com/office/drawing/2014/main" id="{97F64074-D8CE-445D-B6FF-122E1BF1C1F2}"/>
              </a:ext>
            </a:extLst>
          </p:cNvPr>
          <p:cNvGrpSpPr/>
          <p:nvPr/>
        </p:nvGrpSpPr>
        <p:grpSpPr>
          <a:xfrm flipH="1">
            <a:off x="7410714" y="2558353"/>
            <a:ext cx="2214327" cy="1522671"/>
            <a:chOff x="6166557" y="2669913"/>
            <a:chExt cx="2214327" cy="1522671"/>
          </a:xfrm>
        </p:grpSpPr>
        <p:pic>
          <p:nvPicPr>
            <p:cNvPr id="38" name="Picture 37">
              <a:extLst>
                <a:ext uri="{FF2B5EF4-FFF2-40B4-BE49-F238E27FC236}">
                  <a16:creationId xmlns:a16="http://schemas.microsoft.com/office/drawing/2014/main" id="{320B8FD7-B1D8-4D37-A702-23A7647118AE}"/>
                </a:ext>
              </a:extLst>
            </p:cNvPr>
            <p:cNvPicPr>
              <a:picLocks noChangeAspect="1"/>
            </p:cNvPicPr>
            <p:nvPr/>
          </p:nvPicPr>
          <p:blipFill>
            <a:blip r:embed="rId2"/>
            <a:stretch>
              <a:fillRect/>
            </a:stretch>
          </p:blipFill>
          <p:spPr>
            <a:xfrm>
              <a:off x="6166557" y="3257065"/>
              <a:ext cx="970200" cy="925994"/>
            </a:xfrm>
            <a:prstGeom prst="rect">
              <a:avLst/>
            </a:prstGeom>
          </p:spPr>
        </p:pic>
        <p:pic>
          <p:nvPicPr>
            <p:cNvPr id="39" name="Picture 38">
              <a:extLst>
                <a:ext uri="{FF2B5EF4-FFF2-40B4-BE49-F238E27FC236}">
                  <a16:creationId xmlns:a16="http://schemas.microsoft.com/office/drawing/2014/main" id="{87144A64-1B0D-4B89-811D-59EE09AE9EEB}"/>
                </a:ext>
              </a:extLst>
            </p:cNvPr>
            <p:cNvPicPr>
              <a:picLocks noChangeAspect="1"/>
            </p:cNvPicPr>
            <p:nvPr/>
          </p:nvPicPr>
          <p:blipFill>
            <a:blip r:embed="rId2"/>
            <a:stretch>
              <a:fillRect/>
            </a:stretch>
          </p:blipFill>
          <p:spPr>
            <a:xfrm>
              <a:off x="7410684" y="3266590"/>
              <a:ext cx="970200" cy="925994"/>
            </a:xfrm>
            <a:prstGeom prst="rect">
              <a:avLst/>
            </a:prstGeom>
          </p:spPr>
        </p:pic>
        <p:sp>
          <p:nvSpPr>
            <p:cNvPr id="40" name="Arrow: Left 39">
              <a:extLst>
                <a:ext uri="{FF2B5EF4-FFF2-40B4-BE49-F238E27FC236}">
                  <a16:creationId xmlns:a16="http://schemas.microsoft.com/office/drawing/2014/main" id="{C41CD584-79BF-483A-B628-25DBCFCC16EF}"/>
                </a:ext>
              </a:extLst>
            </p:cNvPr>
            <p:cNvSpPr/>
            <p:nvPr/>
          </p:nvSpPr>
          <p:spPr>
            <a:xfrm rot="15078923">
              <a:off x="7546971" y="2760096"/>
              <a:ext cx="463861" cy="2952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Arrow: Left 40">
              <a:extLst>
                <a:ext uri="{FF2B5EF4-FFF2-40B4-BE49-F238E27FC236}">
                  <a16:creationId xmlns:a16="http://schemas.microsoft.com/office/drawing/2014/main" id="{9FA1DF67-39E3-47D9-8DD1-8FDD7FD626AC}"/>
                </a:ext>
              </a:extLst>
            </p:cNvPr>
            <p:cNvSpPr/>
            <p:nvPr/>
          </p:nvSpPr>
          <p:spPr>
            <a:xfrm rot="17726559">
              <a:off x="6711524" y="2754241"/>
              <a:ext cx="463861" cy="2952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TextBox 42">
            <a:extLst>
              <a:ext uri="{FF2B5EF4-FFF2-40B4-BE49-F238E27FC236}">
                <a16:creationId xmlns:a16="http://schemas.microsoft.com/office/drawing/2014/main" id="{96CFA9DE-D85B-4EE8-8CCB-B50E2F616C92}"/>
              </a:ext>
            </a:extLst>
          </p:cNvPr>
          <p:cNvSpPr txBox="1"/>
          <p:nvPr/>
        </p:nvSpPr>
        <p:spPr>
          <a:xfrm>
            <a:off x="1948206" y="4081024"/>
            <a:ext cx="1834156" cy="369332"/>
          </a:xfrm>
          <a:prstGeom prst="rect">
            <a:avLst/>
          </a:prstGeom>
          <a:noFill/>
        </p:spPr>
        <p:txBody>
          <a:bodyPr wrap="none" rtlCol="0">
            <a:spAutoFit/>
          </a:bodyPr>
          <a:lstStyle/>
          <a:p>
            <a:r>
              <a:rPr lang="en-AU" dirty="0"/>
              <a:t>Memory Th Cell</a:t>
            </a:r>
          </a:p>
        </p:txBody>
      </p:sp>
      <p:sp>
        <p:nvSpPr>
          <p:cNvPr id="44" name="TextBox 43">
            <a:extLst>
              <a:ext uri="{FF2B5EF4-FFF2-40B4-BE49-F238E27FC236}">
                <a16:creationId xmlns:a16="http://schemas.microsoft.com/office/drawing/2014/main" id="{009D46B6-43C9-4451-9311-EA3A01857140}"/>
              </a:ext>
            </a:extLst>
          </p:cNvPr>
          <p:cNvSpPr txBox="1"/>
          <p:nvPr/>
        </p:nvSpPr>
        <p:spPr>
          <a:xfrm>
            <a:off x="4092100" y="4081024"/>
            <a:ext cx="1755609" cy="369332"/>
          </a:xfrm>
          <a:prstGeom prst="rect">
            <a:avLst/>
          </a:prstGeom>
          <a:noFill/>
        </p:spPr>
        <p:txBody>
          <a:bodyPr wrap="none" rtlCol="0">
            <a:spAutoFit/>
          </a:bodyPr>
          <a:lstStyle/>
          <a:p>
            <a:r>
              <a:rPr lang="en-AU" dirty="0"/>
              <a:t>Effector Th Cell</a:t>
            </a:r>
          </a:p>
        </p:txBody>
      </p:sp>
      <p:sp>
        <p:nvSpPr>
          <p:cNvPr id="45" name="TextBox 44">
            <a:extLst>
              <a:ext uri="{FF2B5EF4-FFF2-40B4-BE49-F238E27FC236}">
                <a16:creationId xmlns:a16="http://schemas.microsoft.com/office/drawing/2014/main" id="{3E7E8AAC-729B-495C-B3C0-9355B5E0716E}"/>
              </a:ext>
            </a:extLst>
          </p:cNvPr>
          <p:cNvSpPr txBox="1"/>
          <p:nvPr/>
        </p:nvSpPr>
        <p:spPr>
          <a:xfrm>
            <a:off x="8813662" y="4081024"/>
            <a:ext cx="1716624" cy="369332"/>
          </a:xfrm>
          <a:prstGeom prst="rect">
            <a:avLst/>
          </a:prstGeom>
          <a:noFill/>
        </p:spPr>
        <p:txBody>
          <a:bodyPr wrap="none" rtlCol="0">
            <a:spAutoFit/>
          </a:bodyPr>
          <a:lstStyle/>
          <a:p>
            <a:r>
              <a:rPr lang="en-AU" dirty="0"/>
              <a:t>Effector Tc Cell</a:t>
            </a:r>
          </a:p>
        </p:txBody>
      </p:sp>
      <p:sp>
        <p:nvSpPr>
          <p:cNvPr id="46" name="TextBox 45">
            <a:extLst>
              <a:ext uri="{FF2B5EF4-FFF2-40B4-BE49-F238E27FC236}">
                <a16:creationId xmlns:a16="http://schemas.microsoft.com/office/drawing/2014/main" id="{681B309A-9E8C-4636-B99B-01B0C39A32B5}"/>
              </a:ext>
            </a:extLst>
          </p:cNvPr>
          <p:cNvSpPr txBox="1"/>
          <p:nvPr/>
        </p:nvSpPr>
        <p:spPr>
          <a:xfrm>
            <a:off x="6706883" y="4081024"/>
            <a:ext cx="1795171" cy="369332"/>
          </a:xfrm>
          <a:prstGeom prst="rect">
            <a:avLst/>
          </a:prstGeom>
          <a:noFill/>
        </p:spPr>
        <p:txBody>
          <a:bodyPr wrap="none" rtlCol="0">
            <a:spAutoFit/>
          </a:bodyPr>
          <a:lstStyle/>
          <a:p>
            <a:r>
              <a:rPr lang="en-AU" dirty="0"/>
              <a:t>Memory Tc Cell</a:t>
            </a:r>
          </a:p>
        </p:txBody>
      </p:sp>
      <p:sp>
        <p:nvSpPr>
          <p:cNvPr id="48" name="Arrow: Left 47">
            <a:extLst>
              <a:ext uri="{FF2B5EF4-FFF2-40B4-BE49-F238E27FC236}">
                <a16:creationId xmlns:a16="http://schemas.microsoft.com/office/drawing/2014/main" id="{89314A7E-580D-47F0-8697-0660651DF071}"/>
              </a:ext>
            </a:extLst>
          </p:cNvPr>
          <p:cNvSpPr/>
          <p:nvPr/>
        </p:nvSpPr>
        <p:spPr>
          <a:xfrm rot="19373327">
            <a:off x="3181762" y="4795667"/>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Arrow: Left 48">
            <a:extLst>
              <a:ext uri="{FF2B5EF4-FFF2-40B4-BE49-F238E27FC236}">
                <a16:creationId xmlns:a16="http://schemas.microsoft.com/office/drawing/2014/main" id="{3493B344-17EA-46AC-956D-08FA6B8E8DA0}"/>
              </a:ext>
            </a:extLst>
          </p:cNvPr>
          <p:cNvSpPr/>
          <p:nvPr/>
        </p:nvSpPr>
        <p:spPr>
          <a:xfrm rot="16508940">
            <a:off x="3971587" y="5038058"/>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Arrow: Left 49">
            <a:extLst>
              <a:ext uri="{FF2B5EF4-FFF2-40B4-BE49-F238E27FC236}">
                <a16:creationId xmlns:a16="http://schemas.microsoft.com/office/drawing/2014/main" id="{CF9052EB-0BAA-4D1D-B5D0-5FBE30166240}"/>
              </a:ext>
            </a:extLst>
          </p:cNvPr>
          <p:cNvSpPr/>
          <p:nvPr/>
        </p:nvSpPr>
        <p:spPr>
          <a:xfrm rot="15446060">
            <a:off x="4744984" y="5024358"/>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Arrow: Left 50">
            <a:extLst>
              <a:ext uri="{FF2B5EF4-FFF2-40B4-BE49-F238E27FC236}">
                <a16:creationId xmlns:a16="http://schemas.microsoft.com/office/drawing/2014/main" id="{4D93BE46-FA64-44B7-9006-BC8631389800}"/>
              </a:ext>
            </a:extLst>
          </p:cNvPr>
          <p:cNvSpPr/>
          <p:nvPr/>
        </p:nvSpPr>
        <p:spPr>
          <a:xfrm rot="13450548">
            <a:off x="5496499" y="4795666"/>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3" name="Picture 52">
            <a:extLst>
              <a:ext uri="{FF2B5EF4-FFF2-40B4-BE49-F238E27FC236}">
                <a16:creationId xmlns:a16="http://schemas.microsoft.com/office/drawing/2014/main" id="{953ECB41-09BB-429B-8D89-541C9E65530C}"/>
              </a:ext>
            </a:extLst>
          </p:cNvPr>
          <p:cNvPicPr>
            <a:picLocks noChangeAspect="1"/>
          </p:cNvPicPr>
          <p:nvPr/>
        </p:nvPicPr>
        <p:blipFill>
          <a:blip r:embed="rId2"/>
          <a:stretch>
            <a:fillRect/>
          </a:stretch>
        </p:blipFill>
        <p:spPr>
          <a:xfrm>
            <a:off x="4068625" y="5746330"/>
            <a:ext cx="631402" cy="602633"/>
          </a:xfrm>
          <a:prstGeom prst="rect">
            <a:avLst/>
          </a:prstGeom>
        </p:spPr>
      </p:pic>
      <p:pic>
        <p:nvPicPr>
          <p:cNvPr id="54" name="Picture 53">
            <a:extLst>
              <a:ext uri="{FF2B5EF4-FFF2-40B4-BE49-F238E27FC236}">
                <a16:creationId xmlns:a16="http://schemas.microsoft.com/office/drawing/2014/main" id="{8E29A367-2333-48B7-97D7-58E808791721}"/>
              </a:ext>
            </a:extLst>
          </p:cNvPr>
          <p:cNvPicPr>
            <a:picLocks noChangeAspect="1"/>
          </p:cNvPicPr>
          <p:nvPr/>
        </p:nvPicPr>
        <p:blipFill>
          <a:blip r:embed="rId2"/>
          <a:stretch>
            <a:fillRect/>
          </a:stretch>
        </p:blipFill>
        <p:spPr>
          <a:xfrm>
            <a:off x="2720667" y="5306562"/>
            <a:ext cx="631402" cy="602633"/>
          </a:xfrm>
          <a:prstGeom prst="rect">
            <a:avLst/>
          </a:prstGeom>
        </p:spPr>
      </p:pic>
      <p:pic>
        <p:nvPicPr>
          <p:cNvPr id="55" name="Picture 54">
            <a:extLst>
              <a:ext uri="{FF2B5EF4-FFF2-40B4-BE49-F238E27FC236}">
                <a16:creationId xmlns:a16="http://schemas.microsoft.com/office/drawing/2014/main" id="{13ED5C40-F5A4-43D8-9273-79B14728216B}"/>
              </a:ext>
            </a:extLst>
          </p:cNvPr>
          <p:cNvPicPr>
            <a:picLocks noChangeAspect="1"/>
          </p:cNvPicPr>
          <p:nvPr/>
        </p:nvPicPr>
        <p:blipFill>
          <a:blip r:embed="rId2"/>
          <a:stretch>
            <a:fillRect/>
          </a:stretch>
        </p:blipFill>
        <p:spPr>
          <a:xfrm>
            <a:off x="5164560" y="5746330"/>
            <a:ext cx="631402" cy="602633"/>
          </a:xfrm>
          <a:prstGeom prst="rect">
            <a:avLst/>
          </a:prstGeom>
        </p:spPr>
      </p:pic>
      <p:pic>
        <p:nvPicPr>
          <p:cNvPr id="56" name="Picture 55">
            <a:extLst>
              <a:ext uri="{FF2B5EF4-FFF2-40B4-BE49-F238E27FC236}">
                <a16:creationId xmlns:a16="http://schemas.microsoft.com/office/drawing/2014/main" id="{8FC8B925-3B33-4128-A7C7-738B6C15A71D}"/>
              </a:ext>
            </a:extLst>
          </p:cNvPr>
          <p:cNvPicPr>
            <a:picLocks noChangeAspect="1"/>
          </p:cNvPicPr>
          <p:nvPr/>
        </p:nvPicPr>
        <p:blipFill>
          <a:blip r:embed="rId2"/>
          <a:stretch>
            <a:fillRect/>
          </a:stretch>
        </p:blipFill>
        <p:spPr>
          <a:xfrm>
            <a:off x="6284719" y="5300716"/>
            <a:ext cx="631402" cy="602633"/>
          </a:xfrm>
          <a:prstGeom prst="rect">
            <a:avLst/>
          </a:prstGeom>
        </p:spPr>
      </p:pic>
      <p:sp>
        <p:nvSpPr>
          <p:cNvPr id="57" name="TextBox 56">
            <a:extLst>
              <a:ext uri="{FF2B5EF4-FFF2-40B4-BE49-F238E27FC236}">
                <a16:creationId xmlns:a16="http://schemas.microsoft.com/office/drawing/2014/main" id="{0CAD42A8-8482-4C1B-8400-5A5F911354F8}"/>
              </a:ext>
            </a:extLst>
          </p:cNvPr>
          <p:cNvSpPr txBox="1"/>
          <p:nvPr/>
        </p:nvSpPr>
        <p:spPr>
          <a:xfrm>
            <a:off x="5395622" y="6285075"/>
            <a:ext cx="696024" cy="369332"/>
          </a:xfrm>
          <a:prstGeom prst="rect">
            <a:avLst/>
          </a:prstGeom>
          <a:noFill/>
        </p:spPr>
        <p:txBody>
          <a:bodyPr wrap="none" rtlCol="0">
            <a:spAutoFit/>
          </a:bodyPr>
          <a:lstStyle/>
          <a:p>
            <a:r>
              <a:rPr lang="en-AU" dirty="0"/>
              <a:t>Th17</a:t>
            </a:r>
          </a:p>
        </p:txBody>
      </p:sp>
      <p:sp>
        <p:nvSpPr>
          <p:cNvPr id="58" name="TextBox 57">
            <a:extLst>
              <a:ext uri="{FF2B5EF4-FFF2-40B4-BE49-F238E27FC236}">
                <a16:creationId xmlns:a16="http://schemas.microsoft.com/office/drawing/2014/main" id="{080FA3BB-0F64-47B5-9A08-914B35705810}"/>
              </a:ext>
            </a:extLst>
          </p:cNvPr>
          <p:cNvSpPr txBox="1"/>
          <p:nvPr/>
        </p:nvSpPr>
        <p:spPr>
          <a:xfrm>
            <a:off x="2417207" y="5903349"/>
            <a:ext cx="579005" cy="369332"/>
          </a:xfrm>
          <a:prstGeom prst="rect">
            <a:avLst/>
          </a:prstGeom>
          <a:noFill/>
        </p:spPr>
        <p:txBody>
          <a:bodyPr wrap="none" rtlCol="0">
            <a:spAutoFit/>
          </a:bodyPr>
          <a:lstStyle/>
          <a:p>
            <a:r>
              <a:rPr lang="en-AU" dirty="0"/>
              <a:t>Th1</a:t>
            </a:r>
          </a:p>
        </p:txBody>
      </p:sp>
      <p:sp>
        <p:nvSpPr>
          <p:cNvPr id="59" name="TextBox 58">
            <a:extLst>
              <a:ext uri="{FF2B5EF4-FFF2-40B4-BE49-F238E27FC236}">
                <a16:creationId xmlns:a16="http://schemas.microsoft.com/office/drawing/2014/main" id="{F5BF72A9-9CE7-47BA-A6EB-8EEDD31C1843}"/>
              </a:ext>
            </a:extLst>
          </p:cNvPr>
          <p:cNvSpPr txBox="1"/>
          <p:nvPr/>
        </p:nvSpPr>
        <p:spPr>
          <a:xfrm>
            <a:off x="3861315" y="6272199"/>
            <a:ext cx="579005" cy="369332"/>
          </a:xfrm>
          <a:prstGeom prst="rect">
            <a:avLst/>
          </a:prstGeom>
          <a:noFill/>
        </p:spPr>
        <p:txBody>
          <a:bodyPr wrap="none" rtlCol="0">
            <a:spAutoFit/>
          </a:bodyPr>
          <a:lstStyle/>
          <a:p>
            <a:r>
              <a:rPr lang="en-AU" dirty="0"/>
              <a:t>Th2</a:t>
            </a:r>
          </a:p>
        </p:txBody>
      </p:sp>
      <p:sp>
        <p:nvSpPr>
          <p:cNvPr id="60" name="TextBox 59">
            <a:extLst>
              <a:ext uri="{FF2B5EF4-FFF2-40B4-BE49-F238E27FC236}">
                <a16:creationId xmlns:a16="http://schemas.microsoft.com/office/drawing/2014/main" id="{8AC431BC-0079-4680-BD84-FF9506724FEB}"/>
              </a:ext>
            </a:extLst>
          </p:cNvPr>
          <p:cNvSpPr txBox="1"/>
          <p:nvPr/>
        </p:nvSpPr>
        <p:spPr>
          <a:xfrm>
            <a:off x="6546887" y="5862980"/>
            <a:ext cx="628377" cy="369332"/>
          </a:xfrm>
          <a:prstGeom prst="rect">
            <a:avLst/>
          </a:prstGeom>
          <a:noFill/>
        </p:spPr>
        <p:txBody>
          <a:bodyPr wrap="none" rtlCol="0">
            <a:spAutoFit/>
          </a:bodyPr>
          <a:lstStyle/>
          <a:p>
            <a:r>
              <a:rPr lang="en-AU" dirty="0"/>
              <a:t>Treg</a:t>
            </a:r>
          </a:p>
        </p:txBody>
      </p:sp>
    </p:spTree>
    <p:extLst>
      <p:ext uri="{BB962C8B-B14F-4D97-AF65-F5344CB8AC3E}">
        <p14:creationId xmlns:p14="http://schemas.microsoft.com/office/powerpoint/2010/main" val="368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P spid="43" grpId="0"/>
      <p:bldP spid="44" grpId="0"/>
      <p:bldP spid="45" grpId="0"/>
      <p:bldP spid="46" grpId="0"/>
      <p:bldP spid="48" grpId="0" animBg="1"/>
      <p:bldP spid="49" grpId="0" animBg="1"/>
      <p:bldP spid="50" grpId="0" animBg="1"/>
      <p:bldP spid="51" grpId="0" animBg="1"/>
      <p:bldP spid="57" grpId="0"/>
      <p:bldP spid="58" grpId="0"/>
      <p:bldP spid="59" grpId="0"/>
      <p:bldP spid="6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07CFCB7-1174-4922-9CD4-C63182A6B83E}"/>
              </a:ext>
            </a:extLst>
          </p:cNvPr>
          <p:cNvPicPr>
            <a:picLocks noChangeAspect="1"/>
          </p:cNvPicPr>
          <p:nvPr/>
        </p:nvPicPr>
        <p:blipFill>
          <a:blip r:embed="rId2"/>
          <a:stretch>
            <a:fillRect/>
          </a:stretch>
        </p:blipFill>
        <p:spPr>
          <a:xfrm>
            <a:off x="5799619" y="93914"/>
            <a:ext cx="970200" cy="925994"/>
          </a:xfrm>
          <a:prstGeom prst="rect">
            <a:avLst/>
          </a:prstGeom>
        </p:spPr>
      </p:pic>
      <p:pic>
        <p:nvPicPr>
          <p:cNvPr id="17" name="Picture 16">
            <a:extLst>
              <a:ext uri="{FF2B5EF4-FFF2-40B4-BE49-F238E27FC236}">
                <a16:creationId xmlns:a16="http://schemas.microsoft.com/office/drawing/2014/main" id="{67659E69-0780-4684-8D4F-13936DC0C997}"/>
              </a:ext>
            </a:extLst>
          </p:cNvPr>
          <p:cNvPicPr>
            <a:picLocks noChangeAspect="1"/>
          </p:cNvPicPr>
          <p:nvPr/>
        </p:nvPicPr>
        <p:blipFill>
          <a:blip r:embed="rId2"/>
          <a:stretch>
            <a:fillRect/>
          </a:stretch>
        </p:blipFill>
        <p:spPr>
          <a:xfrm>
            <a:off x="3846110" y="1426814"/>
            <a:ext cx="970200" cy="925994"/>
          </a:xfrm>
          <a:prstGeom prst="rect">
            <a:avLst/>
          </a:prstGeom>
        </p:spPr>
      </p:pic>
      <p:pic>
        <p:nvPicPr>
          <p:cNvPr id="18" name="Picture 17">
            <a:extLst>
              <a:ext uri="{FF2B5EF4-FFF2-40B4-BE49-F238E27FC236}">
                <a16:creationId xmlns:a16="http://schemas.microsoft.com/office/drawing/2014/main" id="{883CA623-E891-43BE-821A-820C85A59E92}"/>
              </a:ext>
            </a:extLst>
          </p:cNvPr>
          <p:cNvPicPr>
            <a:picLocks noChangeAspect="1"/>
          </p:cNvPicPr>
          <p:nvPr/>
        </p:nvPicPr>
        <p:blipFill>
          <a:blip r:embed="rId2"/>
          <a:stretch>
            <a:fillRect/>
          </a:stretch>
        </p:blipFill>
        <p:spPr>
          <a:xfrm>
            <a:off x="7724483" y="1426814"/>
            <a:ext cx="970200" cy="925994"/>
          </a:xfrm>
          <a:prstGeom prst="rect">
            <a:avLst/>
          </a:prstGeom>
        </p:spPr>
      </p:pic>
      <p:sp>
        <p:nvSpPr>
          <p:cNvPr id="19" name="TextBox 18">
            <a:extLst>
              <a:ext uri="{FF2B5EF4-FFF2-40B4-BE49-F238E27FC236}">
                <a16:creationId xmlns:a16="http://schemas.microsoft.com/office/drawing/2014/main" id="{5320D1BB-9024-468C-928B-D8A822F41A13}"/>
              </a:ext>
            </a:extLst>
          </p:cNvPr>
          <p:cNvSpPr txBox="1"/>
          <p:nvPr/>
        </p:nvSpPr>
        <p:spPr>
          <a:xfrm>
            <a:off x="7410714" y="422031"/>
            <a:ext cx="1402948" cy="369332"/>
          </a:xfrm>
          <a:prstGeom prst="rect">
            <a:avLst/>
          </a:prstGeom>
          <a:noFill/>
        </p:spPr>
        <p:txBody>
          <a:bodyPr wrap="none" rtlCol="0">
            <a:spAutoFit/>
          </a:bodyPr>
          <a:lstStyle/>
          <a:p>
            <a:r>
              <a:rPr lang="en-AU" dirty="0"/>
              <a:t>“The T cell”</a:t>
            </a:r>
          </a:p>
        </p:txBody>
      </p:sp>
      <p:sp>
        <p:nvSpPr>
          <p:cNvPr id="20" name="Arrow: Left 19">
            <a:extLst>
              <a:ext uri="{FF2B5EF4-FFF2-40B4-BE49-F238E27FC236}">
                <a16:creationId xmlns:a16="http://schemas.microsoft.com/office/drawing/2014/main" id="{3390A2B3-91CD-4F29-B8E6-481EB94081D2}"/>
              </a:ext>
            </a:extLst>
          </p:cNvPr>
          <p:cNvSpPr/>
          <p:nvPr/>
        </p:nvSpPr>
        <p:spPr>
          <a:xfrm rot="19390896">
            <a:off x="4829836" y="1041653"/>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Left 20">
            <a:extLst>
              <a:ext uri="{FF2B5EF4-FFF2-40B4-BE49-F238E27FC236}">
                <a16:creationId xmlns:a16="http://schemas.microsoft.com/office/drawing/2014/main" id="{FFF64FA8-8301-4C02-BEA4-1885007A19D9}"/>
              </a:ext>
            </a:extLst>
          </p:cNvPr>
          <p:cNvSpPr/>
          <p:nvPr/>
        </p:nvSpPr>
        <p:spPr>
          <a:xfrm rot="2209104" flipH="1">
            <a:off x="6783345" y="1041653"/>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6A830ACB-19EC-44A8-A9AA-BB34B69BC9BB}"/>
              </a:ext>
            </a:extLst>
          </p:cNvPr>
          <p:cNvSpPr txBox="1"/>
          <p:nvPr/>
        </p:nvSpPr>
        <p:spPr>
          <a:xfrm>
            <a:off x="8813662" y="1705145"/>
            <a:ext cx="2485809" cy="369332"/>
          </a:xfrm>
          <a:prstGeom prst="rect">
            <a:avLst/>
          </a:prstGeom>
          <a:noFill/>
        </p:spPr>
        <p:txBody>
          <a:bodyPr wrap="none" rtlCol="0">
            <a:spAutoFit/>
          </a:bodyPr>
          <a:lstStyle/>
          <a:p>
            <a:r>
              <a:rPr lang="en-AU" dirty="0"/>
              <a:t>The Tc (Cytotoxic) Cell</a:t>
            </a:r>
          </a:p>
        </p:txBody>
      </p:sp>
      <p:sp>
        <p:nvSpPr>
          <p:cNvPr id="23" name="TextBox 22">
            <a:extLst>
              <a:ext uri="{FF2B5EF4-FFF2-40B4-BE49-F238E27FC236}">
                <a16:creationId xmlns:a16="http://schemas.microsoft.com/office/drawing/2014/main" id="{4A08EE14-AED3-41D6-A1C2-E0F9E0C5F3C7}"/>
              </a:ext>
            </a:extLst>
          </p:cNvPr>
          <p:cNvSpPr txBox="1"/>
          <p:nvPr/>
        </p:nvSpPr>
        <p:spPr>
          <a:xfrm>
            <a:off x="1493827" y="1710536"/>
            <a:ext cx="2233304" cy="369332"/>
          </a:xfrm>
          <a:prstGeom prst="rect">
            <a:avLst/>
          </a:prstGeom>
          <a:noFill/>
        </p:spPr>
        <p:txBody>
          <a:bodyPr wrap="none" rtlCol="0">
            <a:spAutoFit/>
          </a:bodyPr>
          <a:lstStyle/>
          <a:p>
            <a:r>
              <a:rPr lang="en-AU" dirty="0"/>
              <a:t>The Th (Helper) Cell</a:t>
            </a:r>
          </a:p>
        </p:txBody>
      </p:sp>
      <p:sp>
        <p:nvSpPr>
          <p:cNvPr id="24" name="TextBox 23">
            <a:extLst>
              <a:ext uri="{FF2B5EF4-FFF2-40B4-BE49-F238E27FC236}">
                <a16:creationId xmlns:a16="http://schemas.microsoft.com/office/drawing/2014/main" id="{E1B8C34A-881B-4894-8BEC-1EADC5A06C45}"/>
              </a:ext>
            </a:extLst>
          </p:cNvPr>
          <p:cNvSpPr txBox="1"/>
          <p:nvPr/>
        </p:nvSpPr>
        <p:spPr>
          <a:xfrm>
            <a:off x="1751984" y="1983476"/>
            <a:ext cx="1476686" cy="369332"/>
          </a:xfrm>
          <a:prstGeom prst="rect">
            <a:avLst/>
          </a:prstGeom>
          <a:noFill/>
        </p:spPr>
        <p:txBody>
          <a:bodyPr wrap="none" rtlCol="0">
            <a:spAutoFit/>
          </a:bodyPr>
          <a:lstStyle/>
          <a:p>
            <a:r>
              <a:rPr lang="en-AU" dirty="0"/>
              <a:t>CD4+ T Cell</a:t>
            </a:r>
          </a:p>
        </p:txBody>
      </p:sp>
      <p:sp>
        <p:nvSpPr>
          <p:cNvPr id="25" name="TextBox 24">
            <a:extLst>
              <a:ext uri="{FF2B5EF4-FFF2-40B4-BE49-F238E27FC236}">
                <a16:creationId xmlns:a16="http://schemas.microsoft.com/office/drawing/2014/main" id="{03A3B8FC-D04C-4FC6-A953-042A9434CF16}"/>
              </a:ext>
            </a:extLst>
          </p:cNvPr>
          <p:cNvSpPr txBox="1"/>
          <p:nvPr/>
        </p:nvSpPr>
        <p:spPr>
          <a:xfrm>
            <a:off x="9318223" y="1983476"/>
            <a:ext cx="1476686" cy="369332"/>
          </a:xfrm>
          <a:prstGeom prst="rect">
            <a:avLst/>
          </a:prstGeom>
          <a:noFill/>
        </p:spPr>
        <p:txBody>
          <a:bodyPr wrap="none" rtlCol="0">
            <a:spAutoFit/>
          </a:bodyPr>
          <a:lstStyle/>
          <a:p>
            <a:r>
              <a:rPr lang="en-AU" dirty="0"/>
              <a:t>CD8+ T Cell</a:t>
            </a:r>
          </a:p>
        </p:txBody>
      </p:sp>
    </p:spTree>
    <p:extLst>
      <p:ext uri="{BB962C8B-B14F-4D97-AF65-F5344CB8AC3E}">
        <p14:creationId xmlns:p14="http://schemas.microsoft.com/office/powerpoint/2010/main" val="1573637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C30846-58EA-410F-AEC6-630EE4FF07C2}"/>
              </a:ext>
            </a:extLst>
          </p:cNvPr>
          <p:cNvSpPr txBox="1"/>
          <p:nvPr/>
        </p:nvSpPr>
        <p:spPr>
          <a:xfrm>
            <a:off x="708079" y="1786506"/>
            <a:ext cx="3308130" cy="2387600"/>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100" b="0" i="0" u="none" strike="noStrike" kern="1200" cap="none" spc="0" normalizeH="0" baseline="0" noProof="0" dirty="0">
                <a:ln>
                  <a:noFill/>
                </a:ln>
                <a:solidFill>
                  <a:srgbClr val="FFFFFF"/>
                </a:solidFill>
                <a:effectLst/>
                <a:uLnTx/>
                <a:uFillTx/>
                <a:latin typeface="Calibri Light" panose="020F0302020204030204"/>
                <a:ea typeface="+mn-ea"/>
                <a:cs typeface="+mn-cs"/>
              </a:rPr>
              <a:t>TCR</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5400"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400" dirty="0">
                <a:solidFill>
                  <a:srgbClr val="FFFFFF"/>
                </a:solidFill>
                <a:latin typeface="Calibri Light" panose="020F0302020204030204"/>
              </a:rPr>
              <a:t>T cell receptor</a:t>
            </a:r>
            <a:endParaRPr kumimoji="0" lang="en-US" sz="54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BFD97099-D404-44A5-A0D3-F02F9032A3FD}"/>
              </a:ext>
            </a:extLst>
          </p:cNvPr>
          <p:cNvPicPr>
            <a:picLocks noChangeAspect="1"/>
          </p:cNvPicPr>
          <p:nvPr/>
        </p:nvPicPr>
        <p:blipFill>
          <a:blip r:embed="rId2"/>
          <a:stretch>
            <a:fillRect/>
          </a:stretch>
        </p:blipFill>
        <p:spPr>
          <a:xfrm>
            <a:off x="4776722" y="1376320"/>
            <a:ext cx="6863772" cy="4098712"/>
          </a:xfrm>
          <a:prstGeom prst="rect">
            <a:avLst/>
          </a:prstGeom>
        </p:spPr>
      </p:pic>
      <p:sp>
        <p:nvSpPr>
          <p:cNvPr id="12" name="TextBox 11">
            <a:extLst>
              <a:ext uri="{FF2B5EF4-FFF2-40B4-BE49-F238E27FC236}">
                <a16:creationId xmlns:a16="http://schemas.microsoft.com/office/drawing/2014/main" id="{F5A8E34A-F063-48C3-B67E-089962278883}"/>
              </a:ext>
            </a:extLst>
          </p:cNvPr>
          <p:cNvSpPr txBox="1"/>
          <p:nvPr/>
        </p:nvSpPr>
        <p:spPr>
          <a:xfrm>
            <a:off x="7779816" y="4474763"/>
            <a:ext cx="678327" cy="369332"/>
          </a:xfrm>
          <a:prstGeom prst="rect">
            <a:avLst/>
          </a:prstGeom>
          <a:noFill/>
        </p:spPr>
        <p:txBody>
          <a:bodyPr wrap="none" rtlCol="0">
            <a:spAutoFit/>
          </a:bodyPr>
          <a:lstStyle/>
          <a:p>
            <a:r>
              <a:rPr lang="en-AU" b="1" dirty="0">
                <a:solidFill>
                  <a:schemeClr val="tx1">
                    <a:lumMod val="95000"/>
                    <a:lumOff val="5000"/>
                  </a:schemeClr>
                </a:solidFill>
              </a:rPr>
              <a:t>TCR</a:t>
            </a:r>
          </a:p>
        </p:txBody>
      </p:sp>
      <p:sp>
        <p:nvSpPr>
          <p:cNvPr id="14" name="TextBox 13">
            <a:extLst>
              <a:ext uri="{FF2B5EF4-FFF2-40B4-BE49-F238E27FC236}">
                <a16:creationId xmlns:a16="http://schemas.microsoft.com/office/drawing/2014/main" id="{62590218-E035-4140-8441-4C54AC25AD6C}"/>
              </a:ext>
            </a:extLst>
          </p:cNvPr>
          <p:cNvSpPr txBox="1"/>
          <p:nvPr/>
        </p:nvSpPr>
        <p:spPr>
          <a:xfrm>
            <a:off x="8458143" y="2013905"/>
            <a:ext cx="654346" cy="369332"/>
          </a:xfrm>
          <a:prstGeom prst="rect">
            <a:avLst/>
          </a:prstGeom>
          <a:noFill/>
        </p:spPr>
        <p:txBody>
          <a:bodyPr wrap="none" rtlCol="0">
            <a:spAutoFit/>
          </a:bodyPr>
          <a:lstStyle/>
          <a:p>
            <a:r>
              <a:rPr lang="en-AU" b="1" dirty="0">
                <a:solidFill>
                  <a:schemeClr val="tx1">
                    <a:lumMod val="95000"/>
                    <a:lumOff val="5000"/>
                  </a:schemeClr>
                </a:solidFill>
              </a:rPr>
              <a:t>MHC</a:t>
            </a:r>
          </a:p>
        </p:txBody>
      </p:sp>
    </p:spTree>
    <p:extLst>
      <p:ext uri="{BB962C8B-B14F-4D97-AF65-F5344CB8AC3E}">
        <p14:creationId xmlns:p14="http://schemas.microsoft.com/office/powerpoint/2010/main" val="2390610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C30846-58EA-410F-AEC6-630EE4FF07C2}"/>
              </a:ext>
            </a:extLst>
          </p:cNvPr>
          <p:cNvSpPr txBox="1"/>
          <p:nvPr/>
        </p:nvSpPr>
        <p:spPr>
          <a:xfrm>
            <a:off x="708079" y="1786506"/>
            <a:ext cx="3308130" cy="2387600"/>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100" b="0" i="0" u="none" strike="noStrike" kern="1200" cap="none" spc="0" normalizeH="0" baseline="0" noProof="0" dirty="0">
                <a:ln>
                  <a:noFill/>
                </a:ln>
                <a:solidFill>
                  <a:srgbClr val="FFFFFF"/>
                </a:solidFill>
                <a:effectLst/>
                <a:uLnTx/>
                <a:uFillTx/>
                <a:latin typeface="Calibri Light" panose="020F0302020204030204"/>
                <a:ea typeface="+mn-ea"/>
                <a:cs typeface="+mn-cs"/>
              </a:rPr>
              <a:t>TCR</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5400"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400" dirty="0">
                <a:solidFill>
                  <a:srgbClr val="FFFFFF"/>
                </a:solidFill>
                <a:latin typeface="Calibri Light" panose="020F0302020204030204"/>
              </a:rPr>
              <a:t>T cell receptor</a:t>
            </a:r>
            <a:endParaRPr kumimoji="0" lang="en-US" sz="54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D1B989F6-E576-4082-B330-C8CAAA83BD52}"/>
              </a:ext>
            </a:extLst>
          </p:cNvPr>
          <p:cNvPicPr>
            <a:picLocks noChangeAspect="1"/>
          </p:cNvPicPr>
          <p:nvPr/>
        </p:nvPicPr>
        <p:blipFill>
          <a:blip r:embed="rId2"/>
          <a:stretch>
            <a:fillRect/>
          </a:stretch>
        </p:blipFill>
        <p:spPr>
          <a:xfrm>
            <a:off x="5027121" y="1182118"/>
            <a:ext cx="6955773" cy="4493764"/>
          </a:xfrm>
          <a:prstGeom prst="rect">
            <a:avLst/>
          </a:prstGeom>
        </p:spPr>
      </p:pic>
    </p:spTree>
    <p:extLst>
      <p:ext uri="{BB962C8B-B14F-4D97-AF65-F5344CB8AC3E}">
        <p14:creationId xmlns:p14="http://schemas.microsoft.com/office/powerpoint/2010/main" val="3888370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C30846-58EA-410F-AEC6-630EE4FF07C2}"/>
              </a:ext>
            </a:extLst>
          </p:cNvPr>
          <p:cNvSpPr txBox="1"/>
          <p:nvPr/>
        </p:nvSpPr>
        <p:spPr>
          <a:xfrm>
            <a:off x="708079" y="1786506"/>
            <a:ext cx="3308130" cy="2387600"/>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100" b="0" i="0" u="none" strike="noStrike" kern="1200" cap="none" spc="0" normalizeH="0" baseline="0" noProof="0" dirty="0">
                <a:ln>
                  <a:noFill/>
                </a:ln>
                <a:solidFill>
                  <a:srgbClr val="FFFFFF"/>
                </a:solidFill>
                <a:effectLst/>
                <a:uLnTx/>
                <a:uFillTx/>
                <a:latin typeface="Calibri Light" panose="020F0302020204030204"/>
                <a:ea typeface="+mn-ea"/>
                <a:cs typeface="+mn-cs"/>
              </a:rPr>
              <a:t>TCR</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5400"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400" dirty="0">
                <a:solidFill>
                  <a:srgbClr val="FFFFFF"/>
                </a:solidFill>
                <a:latin typeface="Calibri Light" panose="020F0302020204030204"/>
              </a:rPr>
              <a:t>T cell receptor</a:t>
            </a:r>
            <a:endParaRPr kumimoji="0" lang="en-US" sz="54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2C61833E-108F-41E2-9B22-D98AA8BFB051}"/>
              </a:ext>
            </a:extLst>
          </p:cNvPr>
          <p:cNvPicPr>
            <a:picLocks noChangeAspect="1"/>
          </p:cNvPicPr>
          <p:nvPr/>
        </p:nvPicPr>
        <p:blipFill rotWithShape="1">
          <a:blip r:embed="rId2"/>
          <a:srcRect r="5943"/>
          <a:stretch/>
        </p:blipFill>
        <p:spPr>
          <a:xfrm>
            <a:off x="5283114" y="1156925"/>
            <a:ext cx="6632661" cy="3799609"/>
          </a:xfrm>
          <a:prstGeom prst="rect">
            <a:avLst/>
          </a:prstGeom>
        </p:spPr>
      </p:pic>
      <p:sp>
        <p:nvSpPr>
          <p:cNvPr id="12" name="TextBox 11">
            <a:extLst>
              <a:ext uri="{FF2B5EF4-FFF2-40B4-BE49-F238E27FC236}">
                <a16:creationId xmlns:a16="http://schemas.microsoft.com/office/drawing/2014/main" id="{8B44322F-EF4B-4804-A2DC-9C5D1C4F2907}"/>
              </a:ext>
            </a:extLst>
          </p:cNvPr>
          <p:cNvSpPr txBox="1"/>
          <p:nvPr/>
        </p:nvSpPr>
        <p:spPr>
          <a:xfrm>
            <a:off x="6471214" y="5126863"/>
            <a:ext cx="3121367" cy="523220"/>
          </a:xfrm>
          <a:prstGeom prst="rect">
            <a:avLst/>
          </a:prstGeom>
          <a:noFill/>
        </p:spPr>
        <p:txBody>
          <a:bodyPr wrap="none" rtlCol="0">
            <a:spAutoFit/>
          </a:bodyPr>
          <a:lstStyle/>
          <a:p>
            <a:r>
              <a:rPr lang="en-AU" sz="2800" b="1" dirty="0"/>
              <a:t>The Th (Helper) Cell</a:t>
            </a:r>
          </a:p>
        </p:txBody>
      </p:sp>
      <p:sp>
        <p:nvSpPr>
          <p:cNvPr id="14" name="TextBox 13">
            <a:extLst>
              <a:ext uri="{FF2B5EF4-FFF2-40B4-BE49-F238E27FC236}">
                <a16:creationId xmlns:a16="http://schemas.microsoft.com/office/drawing/2014/main" id="{07F83375-A56C-41D2-B7B3-38BCAA18AEB3}"/>
              </a:ext>
            </a:extLst>
          </p:cNvPr>
          <p:cNvSpPr txBox="1"/>
          <p:nvPr/>
        </p:nvSpPr>
        <p:spPr>
          <a:xfrm>
            <a:off x="7105201" y="5643995"/>
            <a:ext cx="1853392" cy="523220"/>
          </a:xfrm>
          <a:prstGeom prst="rect">
            <a:avLst/>
          </a:prstGeom>
          <a:noFill/>
        </p:spPr>
        <p:txBody>
          <a:bodyPr wrap="none" rtlCol="0">
            <a:spAutoFit/>
          </a:bodyPr>
          <a:lstStyle/>
          <a:p>
            <a:r>
              <a:rPr lang="en-AU" sz="2800" b="1" dirty="0"/>
              <a:t>CD4+ T Cell</a:t>
            </a:r>
          </a:p>
        </p:txBody>
      </p:sp>
    </p:spTree>
    <p:extLst>
      <p:ext uri="{BB962C8B-B14F-4D97-AF65-F5344CB8AC3E}">
        <p14:creationId xmlns:p14="http://schemas.microsoft.com/office/powerpoint/2010/main" val="416074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C30846-58EA-410F-AEC6-630EE4FF07C2}"/>
              </a:ext>
            </a:extLst>
          </p:cNvPr>
          <p:cNvSpPr txBox="1"/>
          <p:nvPr/>
        </p:nvSpPr>
        <p:spPr>
          <a:xfrm>
            <a:off x="708079" y="1786506"/>
            <a:ext cx="3308130" cy="2387600"/>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100" b="0" i="0" u="none" strike="noStrike" kern="1200" cap="none" spc="0" normalizeH="0" baseline="0" noProof="0" dirty="0">
                <a:ln>
                  <a:noFill/>
                </a:ln>
                <a:solidFill>
                  <a:srgbClr val="FFFFFF"/>
                </a:solidFill>
                <a:effectLst/>
                <a:uLnTx/>
                <a:uFillTx/>
                <a:latin typeface="Calibri Light" panose="020F0302020204030204"/>
                <a:ea typeface="+mn-ea"/>
                <a:cs typeface="+mn-cs"/>
              </a:rPr>
              <a:t>TCR</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5400"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400" dirty="0">
                <a:solidFill>
                  <a:srgbClr val="FFFFFF"/>
                </a:solidFill>
                <a:latin typeface="Calibri Light" panose="020F0302020204030204"/>
              </a:rPr>
              <a:t>T cell receptor</a:t>
            </a:r>
            <a:endParaRPr kumimoji="0" lang="en-US" sz="54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8B44322F-EF4B-4804-A2DC-9C5D1C4F2907}"/>
              </a:ext>
            </a:extLst>
          </p:cNvPr>
          <p:cNvSpPr txBox="1"/>
          <p:nvPr/>
        </p:nvSpPr>
        <p:spPr>
          <a:xfrm>
            <a:off x="6471214" y="5126863"/>
            <a:ext cx="3438314" cy="523220"/>
          </a:xfrm>
          <a:prstGeom prst="rect">
            <a:avLst/>
          </a:prstGeom>
          <a:noFill/>
        </p:spPr>
        <p:txBody>
          <a:bodyPr wrap="none" rtlCol="0">
            <a:spAutoFit/>
          </a:bodyPr>
          <a:lstStyle/>
          <a:p>
            <a:r>
              <a:rPr lang="en-AU" sz="2800" b="1" dirty="0"/>
              <a:t>The Tc (Cytotoxic) Cell</a:t>
            </a:r>
          </a:p>
        </p:txBody>
      </p:sp>
      <p:sp>
        <p:nvSpPr>
          <p:cNvPr id="14" name="TextBox 13">
            <a:extLst>
              <a:ext uri="{FF2B5EF4-FFF2-40B4-BE49-F238E27FC236}">
                <a16:creationId xmlns:a16="http://schemas.microsoft.com/office/drawing/2014/main" id="{07F83375-A56C-41D2-B7B3-38BCAA18AEB3}"/>
              </a:ext>
            </a:extLst>
          </p:cNvPr>
          <p:cNvSpPr txBox="1"/>
          <p:nvPr/>
        </p:nvSpPr>
        <p:spPr>
          <a:xfrm>
            <a:off x="7105201" y="5643995"/>
            <a:ext cx="1853392" cy="523220"/>
          </a:xfrm>
          <a:prstGeom prst="rect">
            <a:avLst/>
          </a:prstGeom>
          <a:noFill/>
        </p:spPr>
        <p:txBody>
          <a:bodyPr wrap="none" rtlCol="0">
            <a:spAutoFit/>
          </a:bodyPr>
          <a:lstStyle/>
          <a:p>
            <a:r>
              <a:rPr lang="en-AU" sz="2800" b="1" dirty="0"/>
              <a:t>CD8+ T Cell</a:t>
            </a:r>
          </a:p>
        </p:txBody>
      </p:sp>
      <p:pic>
        <p:nvPicPr>
          <p:cNvPr id="3" name="Picture 2">
            <a:extLst>
              <a:ext uri="{FF2B5EF4-FFF2-40B4-BE49-F238E27FC236}">
                <a16:creationId xmlns:a16="http://schemas.microsoft.com/office/drawing/2014/main" id="{52F2676C-D6E0-4C6E-BC0E-B6E10BBB8497}"/>
              </a:ext>
            </a:extLst>
          </p:cNvPr>
          <p:cNvPicPr>
            <a:picLocks noChangeAspect="1"/>
          </p:cNvPicPr>
          <p:nvPr/>
        </p:nvPicPr>
        <p:blipFill>
          <a:blip r:embed="rId2"/>
          <a:stretch>
            <a:fillRect/>
          </a:stretch>
        </p:blipFill>
        <p:spPr>
          <a:xfrm>
            <a:off x="5352406" y="915184"/>
            <a:ext cx="6548121" cy="3945574"/>
          </a:xfrm>
          <a:prstGeom prst="rect">
            <a:avLst/>
          </a:prstGeom>
        </p:spPr>
      </p:pic>
    </p:spTree>
    <p:extLst>
      <p:ext uri="{BB962C8B-B14F-4D97-AF65-F5344CB8AC3E}">
        <p14:creationId xmlns:p14="http://schemas.microsoft.com/office/powerpoint/2010/main" val="36162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07CFCB7-1174-4922-9CD4-C63182A6B83E}"/>
              </a:ext>
            </a:extLst>
          </p:cNvPr>
          <p:cNvPicPr>
            <a:picLocks noChangeAspect="1"/>
          </p:cNvPicPr>
          <p:nvPr/>
        </p:nvPicPr>
        <p:blipFill>
          <a:blip r:embed="rId2"/>
          <a:stretch>
            <a:fillRect/>
          </a:stretch>
        </p:blipFill>
        <p:spPr>
          <a:xfrm>
            <a:off x="5799619" y="93914"/>
            <a:ext cx="970200" cy="925994"/>
          </a:xfrm>
          <a:prstGeom prst="rect">
            <a:avLst/>
          </a:prstGeom>
        </p:spPr>
      </p:pic>
      <p:pic>
        <p:nvPicPr>
          <p:cNvPr id="17" name="Picture 16">
            <a:extLst>
              <a:ext uri="{FF2B5EF4-FFF2-40B4-BE49-F238E27FC236}">
                <a16:creationId xmlns:a16="http://schemas.microsoft.com/office/drawing/2014/main" id="{67659E69-0780-4684-8D4F-13936DC0C997}"/>
              </a:ext>
            </a:extLst>
          </p:cNvPr>
          <p:cNvPicPr>
            <a:picLocks noChangeAspect="1"/>
          </p:cNvPicPr>
          <p:nvPr/>
        </p:nvPicPr>
        <p:blipFill>
          <a:blip r:embed="rId2"/>
          <a:stretch>
            <a:fillRect/>
          </a:stretch>
        </p:blipFill>
        <p:spPr>
          <a:xfrm>
            <a:off x="3846110" y="1426814"/>
            <a:ext cx="970200" cy="925994"/>
          </a:xfrm>
          <a:prstGeom prst="rect">
            <a:avLst/>
          </a:prstGeom>
        </p:spPr>
      </p:pic>
      <p:pic>
        <p:nvPicPr>
          <p:cNvPr id="18" name="Picture 17">
            <a:extLst>
              <a:ext uri="{FF2B5EF4-FFF2-40B4-BE49-F238E27FC236}">
                <a16:creationId xmlns:a16="http://schemas.microsoft.com/office/drawing/2014/main" id="{883CA623-E891-43BE-821A-820C85A59E92}"/>
              </a:ext>
            </a:extLst>
          </p:cNvPr>
          <p:cNvPicPr>
            <a:picLocks noChangeAspect="1"/>
          </p:cNvPicPr>
          <p:nvPr/>
        </p:nvPicPr>
        <p:blipFill>
          <a:blip r:embed="rId2"/>
          <a:stretch>
            <a:fillRect/>
          </a:stretch>
        </p:blipFill>
        <p:spPr>
          <a:xfrm>
            <a:off x="7724483" y="1426814"/>
            <a:ext cx="970200" cy="925994"/>
          </a:xfrm>
          <a:prstGeom prst="rect">
            <a:avLst/>
          </a:prstGeom>
        </p:spPr>
      </p:pic>
      <p:sp>
        <p:nvSpPr>
          <p:cNvPr id="19" name="TextBox 18">
            <a:extLst>
              <a:ext uri="{FF2B5EF4-FFF2-40B4-BE49-F238E27FC236}">
                <a16:creationId xmlns:a16="http://schemas.microsoft.com/office/drawing/2014/main" id="{5320D1BB-9024-468C-928B-D8A822F41A13}"/>
              </a:ext>
            </a:extLst>
          </p:cNvPr>
          <p:cNvSpPr txBox="1"/>
          <p:nvPr/>
        </p:nvSpPr>
        <p:spPr>
          <a:xfrm>
            <a:off x="7410714" y="422031"/>
            <a:ext cx="1402948" cy="369332"/>
          </a:xfrm>
          <a:prstGeom prst="rect">
            <a:avLst/>
          </a:prstGeom>
          <a:noFill/>
        </p:spPr>
        <p:txBody>
          <a:bodyPr wrap="none" rtlCol="0">
            <a:spAutoFit/>
          </a:bodyPr>
          <a:lstStyle/>
          <a:p>
            <a:r>
              <a:rPr lang="en-AU" dirty="0"/>
              <a:t>“The T cell”</a:t>
            </a:r>
          </a:p>
        </p:txBody>
      </p:sp>
      <p:sp>
        <p:nvSpPr>
          <p:cNvPr id="20" name="Arrow: Left 19">
            <a:extLst>
              <a:ext uri="{FF2B5EF4-FFF2-40B4-BE49-F238E27FC236}">
                <a16:creationId xmlns:a16="http://schemas.microsoft.com/office/drawing/2014/main" id="{3390A2B3-91CD-4F29-B8E6-481EB94081D2}"/>
              </a:ext>
            </a:extLst>
          </p:cNvPr>
          <p:cNvSpPr/>
          <p:nvPr/>
        </p:nvSpPr>
        <p:spPr>
          <a:xfrm rot="19390896">
            <a:off x="4829836" y="1041653"/>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Left 20">
            <a:extLst>
              <a:ext uri="{FF2B5EF4-FFF2-40B4-BE49-F238E27FC236}">
                <a16:creationId xmlns:a16="http://schemas.microsoft.com/office/drawing/2014/main" id="{FFF64FA8-8301-4C02-BEA4-1885007A19D9}"/>
              </a:ext>
            </a:extLst>
          </p:cNvPr>
          <p:cNvSpPr/>
          <p:nvPr/>
        </p:nvSpPr>
        <p:spPr>
          <a:xfrm rot="2209104" flipH="1">
            <a:off x="6783345" y="1041653"/>
            <a:ext cx="956257" cy="3634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6A830ACB-19EC-44A8-A9AA-BB34B69BC9BB}"/>
              </a:ext>
            </a:extLst>
          </p:cNvPr>
          <p:cNvSpPr txBox="1"/>
          <p:nvPr/>
        </p:nvSpPr>
        <p:spPr>
          <a:xfrm>
            <a:off x="8813662" y="1705145"/>
            <a:ext cx="2485809" cy="369332"/>
          </a:xfrm>
          <a:prstGeom prst="rect">
            <a:avLst/>
          </a:prstGeom>
          <a:noFill/>
        </p:spPr>
        <p:txBody>
          <a:bodyPr wrap="none" rtlCol="0">
            <a:spAutoFit/>
          </a:bodyPr>
          <a:lstStyle/>
          <a:p>
            <a:r>
              <a:rPr lang="en-AU" dirty="0"/>
              <a:t>The Tc (Cytotoxic) Cell</a:t>
            </a:r>
          </a:p>
        </p:txBody>
      </p:sp>
      <p:sp>
        <p:nvSpPr>
          <p:cNvPr id="23" name="TextBox 22">
            <a:extLst>
              <a:ext uri="{FF2B5EF4-FFF2-40B4-BE49-F238E27FC236}">
                <a16:creationId xmlns:a16="http://schemas.microsoft.com/office/drawing/2014/main" id="{4A08EE14-AED3-41D6-A1C2-E0F9E0C5F3C7}"/>
              </a:ext>
            </a:extLst>
          </p:cNvPr>
          <p:cNvSpPr txBox="1"/>
          <p:nvPr/>
        </p:nvSpPr>
        <p:spPr>
          <a:xfrm>
            <a:off x="1493827" y="1710536"/>
            <a:ext cx="2233304" cy="369332"/>
          </a:xfrm>
          <a:prstGeom prst="rect">
            <a:avLst/>
          </a:prstGeom>
          <a:noFill/>
        </p:spPr>
        <p:txBody>
          <a:bodyPr wrap="none" rtlCol="0">
            <a:spAutoFit/>
          </a:bodyPr>
          <a:lstStyle/>
          <a:p>
            <a:r>
              <a:rPr lang="en-AU" dirty="0"/>
              <a:t>The Th (Helper) Cell</a:t>
            </a:r>
          </a:p>
        </p:txBody>
      </p:sp>
      <p:sp>
        <p:nvSpPr>
          <p:cNvPr id="24" name="TextBox 23">
            <a:extLst>
              <a:ext uri="{FF2B5EF4-FFF2-40B4-BE49-F238E27FC236}">
                <a16:creationId xmlns:a16="http://schemas.microsoft.com/office/drawing/2014/main" id="{E1B8C34A-881B-4894-8BEC-1EADC5A06C45}"/>
              </a:ext>
            </a:extLst>
          </p:cNvPr>
          <p:cNvSpPr txBox="1"/>
          <p:nvPr/>
        </p:nvSpPr>
        <p:spPr>
          <a:xfrm>
            <a:off x="1751984" y="1983476"/>
            <a:ext cx="1476686" cy="369332"/>
          </a:xfrm>
          <a:prstGeom prst="rect">
            <a:avLst/>
          </a:prstGeom>
          <a:noFill/>
        </p:spPr>
        <p:txBody>
          <a:bodyPr wrap="none" rtlCol="0">
            <a:spAutoFit/>
          </a:bodyPr>
          <a:lstStyle/>
          <a:p>
            <a:r>
              <a:rPr lang="en-AU" dirty="0"/>
              <a:t>CD4+ T Cell</a:t>
            </a:r>
          </a:p>
        </p:txBody>
      </p:sp>
      <p:sp>
        <p:nvSpPr>
          <p:cNvPr id="25" name="TextBox 24">
            <a:extLst>
              <a:ext uri="{FF2B5EF4-FFF2-40B4-BE49-F238E27FC236}">
                <a16:creationId xmlns:a16="http://schemas.microsoft.com/office/drawing/2014/main" id="{03A3B8FC-D04C-4FC6-A953-042A9434CF16}"/>
              </a:ext>
            </a:extLst>
          </p:cNvPr>
          <p:cNvSpPr txBox="1"/>
          <p:nvPr/>
        </p:nvSpPr>
        <p:spPr>
          <a:xfrm>
            <a:off x="9318223" y="1983476"/>
            <a:ext cx="1476686" cy="369332"/>
          </a:xfrm>
          <a:prstGeom prst="rect">
            <a:avLst/>
          </a:prstGeom>
          <a:noFill/>
        </p:spPr>
        <p:txBody>
          <a:bodyPr wrap="none" rtlCol="0">
            <a:spAutoFit/>
          </a:bodyPr>
          <a:lstStyle/>
          <a:p>
            <a:r>
              <a:rPr lang="en-AU" dirty="0"/>
              <a:t>CD8+ T Cell</a:t>
            </a:r>
          </a:p>
        </p:txBody>
      </p:sp>
      <p:sp>
        <p:nvSpPr>
          <p:cNvPr id="2" name="TextBox 1">
            <a:extLst>
              <a:ext uri="{FF2B5EF4-FFF2-40B4-BE49-F238E27FC236}">
                <a16:creationId xmlns:a16="http://schemas.microsoft.com/office/drawing/2014/main" id="{640A110B-6FC1-4B8C-8DAC-418AE93A429F}"/>
              </a:ext>
            </a:extLst>
          </p:cNvPr>
          <p:cNvSpPr txBox="1"/>
          <p:nvPr/>
        </p:nvSpPr>
        <p:spPr>
          <a:xfrm>
            <a:off x="1508289" y="2678141"/>
            <a:ext cx="3016339" cy="954107"/>
          </a:xfrm>
          <a:prstGeom prst="rect">
            <a:avLst/>
          </a:prstGeom>
          <a:noFill/>
        </p:spPr>
        <p:txBody>
          <a:bodyPr wrap="none" rtlCol="0">
            <a:spAutoFit/>
          </a:bodyPr>
          <a:lstStyle/>
          <a:p>
            <a:pPr algn="ctr"/>
            <a:r>
              <a:rPr lang="en-AU" sz="2800" b="1" dirty="0"/>
              <a:t>Activated by APC</a:t>
            </a:r>
          </a:p>
          <a:p>
            <a:pPr algn="ctr"/>
            <a:r>
              <a:rPr lang="en-AU" sz="2800" b="1" dirty="0"/>
              <a:t>Using MHC2</a:t>
            </a:r>
          </a:p>
        </p:txBody>
      </p:sp>
      <p:sp>
        <p:nvSpPr>
          <p:cNvPr id="13" name="TextBox 12">
            <a:extLst>
              <a:ext uri="{FF2B5EF4-FFF2-40B4-BE49-F238E27FC236}">
                <a16:creationId xmlns:a16="http://schemas.microsoft.com/office/drawing/2014/main" id="{B6B69A3B-E10D-40DB-A8BC-12FED308EE73}"/>
              </a:ext>
            </a:extLst>
          </p:cNvPr>
          <p:cNvSpPr txBox="1"/>
          <p:nvPr/>
        </p:nvSpPr>
        <p:spPr>
          <a:xfrm>
            <a:off x="7809267" y="2555112"/>
            <a:ext cx="3437929" cy="954107"/>
          </a:xfrm>
          <a:prstGeom prst="rect">
            <a:avLst/>
          </a:prstGeom>
          <a:noFill/>
        </p:spPr>
        <p:txBody>
          <a:bodyPr wrap="none" rtlCol="0">
            <a:spAutoFit/>
          </a:bodyPr>
          <a:lstStyle/>
          <a:p>
            <a:pPr algn="ctr"/>
            <a:r>
              <a:rPr lang="en-AU" sz="2800" b="1" dirty="0"/>
              <a:t>Activated by any cell</a:t>
            </a:r>
          </a:p>
          <a:p>
            <a:pPr algn="ctr"/>
            <a:r>
              <a:rPr lang="en-AU" sz="2800" b="1" dirty="0"/>
              <a:t>Using MHC1</a:t>
            </a:r>
          </a:p>
        </p:txBody>
      </p:sp>
      <p:sp>
        <p:nvSpPr>
          <p:cNvPr id="14" name="TextBox 13">
            <a:extLst>
              <a:ext uri="{FF2B5EF4-FFF2-40B4-BE49-F238E27FC236}">
                <a16:creationId xmlns:a16="http://schemas.microsoft.com/office/drawing/2014/main" id="{3EA61762-66A4-4F83-ADBC-79D8C6BE314B}"/>
              </a:ext>
            </a:extLst>
          </p:cNvPr>
          <p:cNvSpPr txBox="1"/>
          <p:nvPr/>
        </p:nvSpPr>
        <p:spPr>
          <a:xfrm>
            <a:off x="227414" y="3603638"/>
            <a:ext cx="5731954" cy="707886"/>
          </a:xfrm>
          <a:prstGeom prst="rect">
            <a:avLst/>
          </a:prstGeom>
          <a:noFill/>
        </p:spPr>
        <p:txBody>
          <a:bodyPr wrap="none" rtlCol="0">
            <a:spAutoFit/>
          </a:bodyPr>
          <a:lstStyle/>
          <a:p>
            <a:pPr algn="ctr"/>
            <a:r>
              <a:rPr lang="en-AU" sz="2000" b="1" dirty="0"/>
              <a:t>Antigen recognition causes activation</a:t>
            </a:r>
            <a:br>
              <a:rPr lang="en-AU" sz="2000" b="1" dirty="0"/>
            </a:br>
            <a:r>
              <a:rPr lang="en-AU" sz="2000" b="1" dirty="0"/>
              <a:t>where they Help to regulate the immune response</a:t>
            </a:r>
          </a:p>
        </p:txBody>
      </p:sp>
      <p:pic>
        <p:nvPicPr>
          <p:cNvPr id="3" name="Picture 2">
            <a:extLst>
              <a:ext uri="{FF2B5EF4-FFF2-40B4-BE49-F238E27FC236}">
                <a16:creationId xmlns:a16="http://schemas.microsoft.com/office/drawing/2014/main" id="{AE5815B2-4B66-4E2B-94A4-65FC55BEA43C}"/>
              </a:ext>
            </a:extLst>
          </p:cNvPr>
          <p:cNvPicPr>
            <a:picLocks noChangeAspect="1"/>
          </p:cNvPicPr>
          <p:nvPr/>
        </p:nvPicPr>
        <p:blipFill>
          <a:blip r:embed="rId3"/>
          <a:stretch>
            <a:fillRect/>
          </a:stretch>
        </p:blipFill>
        <p:spPr>
          <a:xfrm>
            <a:off x="1662155" y="4558048"/>
            <a:ext cx="2862473" cy="2075884"/>
          </a:xfrm>
          <a:prstGeom prst="rect">
            <a:avLst/>
          </a:prstGeom>
        </p:spPr>
      </p:pic>
      <p:sp>
        <p:nvSpPr>
          <p:cNvPr id="4" name="TextBox 3">
            <a:extLst>
              <a:ext uri="{FF2B5EF4-FFF2-40B4-BE49-F238E27FC236}">
                <a16:creationId xmlns:a16="http://schemas.microsoft.com/office/drawing/2014/main" id="{791BB6F9-7FD1-488B-AE46-D8B1491797A5}"/>
              </a:ext>
            </a:extLst>
          </p:cNvPr>
          <p:cNvSpPr txBox="1"/>
          <p:nvPr/>
        </p:nvSpPr>
        <p:spPr>
          <a:xfrm>
            <a:off x="1882395" y="5411324"/>
            <a:ext cx="808235" cy="400110"/>
          </a:xfrm>
          <a:prstGeom prst="rect">
            <a:avLst/>
          </a:prstGeom>
          <a:noFill/>
        </p:spPr>
        <p:txBody>
          <a:bodyPr wrap="none" rtlCol="0">
            <a:spAutoFit/>
          </a:bodyPr>
          <a:lstStyle/>
          <a:p>
            <a:r>
              <a:rPr lang="en-AU" sz="2000" b="1" dirty="0">
                <a:solidFill>
                  <a:schemeClr val="bg1"/>
                </a:solidFill>
              </a:rPr>
              <a:t>B cell</a:t>
            </a:r>
          </a:p>
        </p:txBody>
      </p:sp>
      <p:sp>
        <p:nvSpPr>
          <p:cNvPr id="26" name="TextBox 25">
            <a:extLst>
              <a:ext uri="{FF2B5EF4-FFF2-40B4-BE49-F238E27FC236}">
                <a16:creationId xmlns:a16="http://schemas.microsoft.com/office/drawing/2014/main" id="{36681559-5D2A-48BC-8207-3D04903E4985}"/>
              </a:ext>
            </a:extLst>
          </p:cNvPr>
          <p:cNvSpPr txBox="1"/>
          <p:nvPr/>
        </p:nvSpPr>
        <p:spPr>
          <a:xfrm>
            <a:off x="7261473" y="3820510"/>
            <a:ext cx="4729167" cy="1015663"/>
          </a:xfrm>
          <a:prstGeom prst="rect">
            <a:avLst/>
          </a:prstGeom>
          <a:noFill/>
        </p:spPr>
        <p:txBody>
          <a:bodyPr wrap="square" rtlCol="0">
            <a:spAutoFit/>
          </a:bodyPr>
          <a:lstStyle/>
          <a:p>
            <a:pPr algn="ctr"/>
            <a:r>
              <a:rPr lang="en-AU" sz="2000" b="1" dirty="0"/>
              <a:t>Antigen recognition causes activation</a:t>
            </a:r>
            <a:br>
              <a:rPr lang="en-AU" sz="2000" b="1" dirty="0"/>
            </a:br>
            <a:r>
              <a:rPr lang="en-AU" sz="2000" b="1" dirty="0"/>
              <a:t>where they become toxic to the cell with the MHC1</a:t>
            </a:r>
          </a:p>
        </p:txBody>
      </p:sp>
    </p:spTree>
    <p:extLst>
      <p:ext uri="{BB962C8B-B14F-4D97-AF65-F5344CB8AC3E}">
        <p14:creationId xmlns:p14="http://schemas.microsoft.com/office/powerpoint/2010/main" val="62723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4"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F4945-7ED8-4F11-B6D4-E0CCB85861FC}"/>
              </a:ext>
            </a:extLst>
          </p:cNvPr>
          <p:cNvSpPr>
            <a:spLocks noGrp="1"/>
          </p:cNvSpPr>
          <p:nvPr>
            <p:ph idx="1"/>
          </p:nvPr>
        </p:nvSpPr>
        <p:spPr/>
        <p:txBody>
          <a:bodyPr>
            <a:normAutofit/>
          </a:bodyPr>
          <a:lstStyle/>
          <a:p>
            <a:pPr marL="0" indent="0" algn="ctr">
              <a:buNone/>
            </a:pPr>
            <a:r>
              <a:rPr lang="en-US" sz="4000" dirty="0"/>
              <a:t>The adaptive immune system</a:t>
            </a:r>
            <a:endParaRPr lang="en-AU" sz="4000" dirty="0"/>
          </a:p>
        </p:txBody>
      </p:sp>
      <p:grpSp>
        <p:nvGrpSpPr>
          <p:cNvPr id="6" name="Group 5">
            <a:extLst>
              <a:ext uri="{FF2B5EF4-FFF2-40B4-BE49-F238E27FC236}">
                <a16:creationId xmlns:a16="http://schemas.microsoft.com/office/drawing/2014/main" id="{7517869A-A0E3-40F2-9B8B-C248770DDF93}"/>
              </a:ext>
            </a:extLst>
          </p:cNvPr>
          <p:cNvGrpSpPr/>
          <p:nvPr/>
        </p:nvGrpSpPr>
        <p:grpSpPr>
          <a:xfrm>
            <a:off x="1442540" y="0"/>
            <a:ext cx="9207454" cy="6826751"/>
            <a:chOff x="7031915" y="3980007"/>
            <a:chExt cx="2246080" cy="1665328"/>
          </a:xfrm>
        </p:grpSpPr>
        <p:pic>
          <p:nvPicPr>
            <p:cNvPr id="4" name="Picture 3">
              <a:extLst>
                <a:ext uri="{FF2B5EF4-FFF2-40B4-BE49-F238E27FC236}">
                  <a16:creationId xmlns:a16="http://schemas.microsoft.com/office/drawing/2014/main" id="{BB365431-A16B-485C-81C2-F898DA79C48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4888" t="68351" r="531" b="778"/>
            <a:stretch/>
          </p:blipFill>
          <p:spPr bwMode="auto">
            <a:xfrm>
              <a:off x="815495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BDAE1D0C-775A-49AF-A032-560D31F778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5419" t="36869" b="32259"/>
            <a:stretch/>
          </p:blipFill>
          <p:spPr bwMode="auto">
            <a:xfrm>
              <a:off x="703191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 name="Rectangle 7">
            <a:extLst>
              <a:ext uri="{FF2B5EF4-FFF2-40B4-BE49-F238E27FC236}">
                <a16:creationId xmlns:a16="http://schemas.microsoft.com/office/drawing/2014/main" id="{2DBA06CF-487C-4AE4-A736-C183FF3096A1}"/>
              </a:ext>
            </a:extLst>
          </p:cNvPr>
          <p:cNvSpPr/>
          <p:nvPr/>
        </p:nvSpPr>
        <p:spPr>
          <a:xfrm>
            <a:off x="5956300" y="0"/>
            <a:ext cx="189435" cy="682675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0393A3D4-F8EF-49D4-AC74-209727E3568B}"/>
              </a:ext>
            </a:extLst>
          </p:cNvPr>
          <p:cNvSpPr/>
          <p:nvPr/>
        </p:nvSpPr>
        <p:spPr>
          <a:xfrm rot="5400000">
            <a:off x="5923875" y="-1246315"/>
            <a:ext cx="97644" cy="9456193"/>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1BF792F-8100-4BEB-BCBA-BAD3456FF7F3}"/>
              </a:ext>
            </a:extLst>
          </p:cNvPr>
          <p:cNvSpPr/>
          <p:nvPr/>
        </p:nvSpPr>
        <p:spPr>
          <a:xfrm rot="5400000">
            <a:off x="5817295" y="-4900917"/>
            <a:ext cx="80072" cy="978426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EEAA697-AE32-4E20-AECF-E82E191A0AA0}"/>
              </a:ext>
            </a:extLst>
          </p:cNvPr>
          <p:cNvSpPr/>
          <p:nvPr/>
        </p:nvSpPr>
        <p:spPr>
          <a:xfrm rot="5400000">
            <a:off x="1544384" y="2891924"/>
            <a:ext cx="408694" cy="171943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A5965967-8786-4C81-A041-B8C076A9B001}"/>
              </a:ext>
            </a:extLst>
          </p:cNvPr>
          <p:cNvSpPr/>
          <p:nvPr/>
        </p:nvSpPr>
        <p:spPr>
          <a:xfrm rot="5400000">
            <a:off x="6796105" y="2830499"/>
            <a:ext cx="425382" cy="1825592"/>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857A4DBB-0311-4021-95E4-A6284AEF580B}"/>
              </a:ext>
            </a:extLst>
          </p:cNvPr>
          <p:cNvSpPr/>
          <p:nvPr/>
        </p:nvSpPr>
        <p:spPr>
          <a:xfrm rot="5400000">
            <a:off x="6475263" y="-373490"/>
            <a:ext cx="475489" cy="123401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6503A5B-6920-421A-BA1C-3209EDD3349A}"/>
              </a:ext>
            </a:extLst>
          </p:cNvPr>
          <p:cNvSpPr/>
          <p:nvPr/>
        </p:nvSpPr>
        <p:spPr>
          <a:xfrm rot="5400000">
            <a:off x="1759126" y="-466587"/>
            <a:ext cx="499229" cy="152828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70A9641B-889F-4D30-91F2-D9B39D7B19F4}"/>
              </a:ext>
            </a:extLst>
          </p:cNvPr>
          <p:cNvSpPr txBox="1"/>
          <p:nvPr/>
        </p:nvSpPr>
        <p:spPr>
          <a:xfrm>
            <a:off x="1826471" y="1487423"/>
            <a:ext cx="8963223" cy="2616101"/>
          </a:xfrm>
          <a:prstGeom prst="rect">
            <a:avLst/>
          </a:prstGeom>
          <a:noFill/>
        </p:spPr>
        <p:txBody>
          <a:bodyPr wrap="none" rtlCol="0">
            <a:spAutoFit/>
          </a:bodyPr>
          <a:lstStyle/>
          <a:p>
            <a:r>
              <a:rPr lang="en-AU" sz="5400" b="1" dirty="0">
                <a:solidFill>
                  <a:schemeClr val="bg1"/>
                </a:solidFill>
              </a:rPr>
              <a:t>The adaptive immune system</a:t>
            </a:r>
          </a:p>
          <a:p>
            <a:pPr algn="ctr"/>
            <a:endParaRPr lang="en-AU" sz="4400" b="1" dirty="0">
              <a:solidFill>
                <a:schemeClr val="bg1"/>
              </a:solidFill>
            </a:endParaRPr>
          </a:p>
          <a:p>
            <a:pPr algn="ctr"/>
            <a:r>
              <a:rPr lang="en-AU" sz="6600" b="1" dirty="0">
                <a:solidFill>
                  <a:schemeClr val="bg1"/>
                </a:solidFill>
              </a:rPr>
              <a:t>Cytotoxic T cells</a:t>
            </a:r>
          </a:p>
        </p:txBody>
      </p:sp>
    </p:spTree>
    <p:extLst>
      <p:ext uri="{BB962C8B-B14F-4D97-AF65-F5344CB8AC3E}">
        <p14:creationId xmlns:p14="http://schemas.microsoft.com/office/powerpoint/2010/main" val="314702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FC30846-58EA-410F-AEC6-630EE4FF07C2}"/>
              </a:ext>
            </a:extLst>
          </p:cNvPr>
          <p:cNvSpPr txBox="1"/>
          <p:nvPr/>
        </p:nvSpPr>
        <p:spPr>
          <a:xfrm>
            <a:off x="804672" y="1122363"/>
            <a:ext cx="3308130"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kern="1200" dirty="0">
                <a:solidFill>
                  <a:srgbClr val="FFFFFF"/>
                </a:solidFill>
                <a:latin typeface="+mj-lt"/>
                <a:ea typeface="+mj-ea"/>
                <a:cs typeface="+mj-cs"/>
              </a:rPr>
              <a:t>The anatomy</a:t>
            </a:r>
          </a:p>
        </p:txBody>
      </p:sp>
      <p:pic>
        <p:nvPicPr>
          <p:cNvPr id="3" name="Picture 2">
            <a:extLst>
              <a:ext uri="{FF2B5EF4-FFF2-40B4-BE49-F238E27FC236}">
                <a16:creationId xmlns:a16="http://schemas.microsoft.com/office/drawing/2014/main" id="{142435C4-B6DA-4D5E-A8B9-4156D6F1FACF}"/>
              </a:ext>
            </a:extLst>
          </p:cNvPr>
          <p:cNvPicPr>
            <a:picLocks noChangeAspect="1"/>
          </p:cNvPicPr>
          <p:nvPr/>
        </p:nvPicPr>
        <p:blipFill>
          <a:blip r:embed="rId2"/>
          <a:stretch>
            <a:fillRect/>
          </a:stretch>
        </p:blipFill>
        <p:spPr>
          <a:xfrm>
            <a:off x="5549619" y="-6648"/>
            <a:ext cx="7298128" cy="6858000"/>
          </a:xfrm>
          <a:prstGeom prst="rect">
            <a:avLst/>
          </a:prstGeom>
        </p:spPr>
      </p:pic>
      <p:sp>
        <p:nvSpPr>
          <p:cNvPr id="12" name="Title 1">
            <a:extLst>
              <a:ext uri="{FF2B5EF4-FFF2-40B4-BE49-F238E27FC236}">
                <a16:creationId xmlns:a16="http://schemas.microsoft.com/office/drawing/2014/main" id="{2A4A72C0-6E3F-4359-9B71-48419898FB1A}"/>
              </a:ext>
            </a:extLst>
          </p:cNvPr>
          <p:cNvSpPr txBox="1">
            <a:spLocks/>
          </p:cNvSpPr>
          <p:nvPr/>
        </p:nvSpPr>
        <p:spPr>
          <a:xfrm>
            <a:off x="5234591" y="6502400"/>
            <a:ext cx="10691265" cy="259355"/>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AU" sz="900" b="0" i="0" dirty="0">
                <a:solidFill>
                  <a:srgbClr val="303030"/>
                </a:solidFill>
                <a:effectLst/>
                <a:latin typeface="arial" panose="020B0604020202020204" pitchFamily="34" charset="0"/>
              </a:rPr>
              <a:t>Moore JE Jr, Bertram CD. Lymphatic System Flows. </a:t>
            </a:r>
            <a:r>
              <a:rPr lang="en-AU" sz="900" b="0" i="1" dirty="0" err="1">
                <a:solidFill>
                  <a:srgbClr val="303030"/>
                </a:solidFill>
                <a:effectLst/>
                <a:latin typeface="arial" panose="020B0604020202020204" pitchFamily="34" charset="0"/>
              </a:rPr>
              <a:t>Annu</a:t>
            </a:r>
            <a:r>
              <a:rPr lang="en-AU" sz="900" b="0" i="1" dirty="0">
                <a:solidFill>
                  <a:srgbClr val="303030"/>
                </a:solidFill>
                <a:effectLst/>
                <a:latin typeface="arial" panose="020B0604020202020204" pitchFamily="34" charset="0"/>
              </a:rPr>
              <a:t> Rev Fluid Mech</a:t>
            </a:r>
            <a:r>
              <a:rPr lang="en-AU" sz="900" b="0" i="0" dirty="0">
                <a:solidFill>
                  <a:srgbClr val="303030"/>
                </a:solidFill>
                <a:effectLst/>
                <a:latin typeface="arial" panose="020B0604020202020204" pitchFamily="34" charset="0"/>
              </a:rPr>
              <a:t>. 2018;50:459-482.</a:t>
            </a:r>
            <a:endParaRPr lang="en-AU" sz="900" dirty="0"/>
          </a:p>
        </p:txBody>
      </p:sp>
    </p:spTree>
    <p:extLst>
      <p:ext uri="{BB962C8B-B14F-4D97-AF65-F5344CB8AC3E}">
        <p14:creationId xmlns:p14="http://schemas.microsoft.com/office/powerpoint/2010/main" val="3587762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C30846-58EA-410F-AEC6-630EE4FF07C2}"/>
              </a:ext>
            </a:extLst>
          </p:cNvPr>
          <p:cNvSpPr txBox="1"/>
          <p:nvPr/>
        </p:nvSpPr>
        <p:spPr>
          <a:xfrm>
            <a:off x="708079" y="1786506"/>
            <a:ext cx="3308130" cy="2387600"/>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100" b="0" i="0" u="none" strike="noStrike" kern="1200" cap="none" spc="0" normalizeH="0" baseline="0" noProof="0" dirty="0">
                <a:ln>
                  <a:noFill/>
                </a:ln>
                <a:solidFill>
                  <a:srgbClr val="FFFFFF"/>
                </a:solidFill>
                <a:effectLst/>
                <a:uLnTx/>
                <a:uFillTx/>
                <a:latin typeface="Calibri Light" panose="020F0302020204030204"/>
                <a:ea typeface="+mn-ea"/>
                <a:cs typeface="+mn-cs"/>
              </a:rPr>
              <a:t>TCR</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5400"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400" dirty="0">
                <a:solidFill>
                  <a:srgbClr val="FFFFFF"/>
                </a:solidFill>
                <a:latin typeface="Calibri Light" panose="020F0302020204030204"/>
              </a:rPr>
              <a:t>T cell receptor</a:t>
            </a:r>
            <a:endParaRPr kumimoji="0" lang="en-US" sz="54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8B44322F-EF4B-4804-A2DC-9C5D1C4F2907}"/>
              </a:ext>
            </a:extLst>
          </p:cNvPr>
          <p:cNvSpPr txBox="1"/>
          <p:nvPr/>
        </p:nvSpPr>
        <p:spPr>
          <a:xfrm>
            <a:off x="6471214" y="5126863"/>
            <a:ext cx="3438314" cy="523220"/>
          </a:xfrm>
          <a:prstGeom prst="rect">
            <a:avLst/>
          </a:prstGeom>
          <a:noFill/>
        </p:spPr>
        <p:txBody>
          <a:bodyPr wrap="none" rtlCol="0">
            <a:spAutoFit/>
          </a:bodyPr>
          <a:lstStyle/>
          <a:p>
            <a:r>
              <a:rPr lang="en-AU" sz="2800" b="1" dirty="0"/>
              <a:t>The Tc (Cytotoxic) Cell</a:t>
            </a:r>
          </a:p>
        </p:txBody>
      </p:sp>
      <p:sp>
        <p:nvSpPr>
          <p:cNvPr id="14" name="TextBox 13">
            <a:extLst>
              <a:ext uri="{FF2B5EF4-FFF2-40B4-BE49-F238E27FC236}">
                <a16:creationId xmlns:a16="http://schemas.microsoft.com/office/drawing/2014/main" id="{07F83375-A56C-41D2-B7B3-38BCAA18AEB3}"/>
              </a:ext>
            </a:extLst>
          </p:cNvPr>
          <p:cNvSpPr txBox="1"/>
          <p:nvPr/>
        </p:nvSpPr>
        <p:spPr>
          <a:xfrm>
            <a:off x="7105201" y="5643995"/>
            <a:ext cx="1853392" cy="523220"/>
          </a:xfrm>
          <a:prstGeom prst="rect">
            <a:avLst/>
          </a:prstGeom>
          <a:noFill/>
        </p:spPr>
        <p:txBody>
          <a:bodyPr wrap="none" rtlCol="0">
            <a:spAutoFit/>
          </a:bodyPr>
          <a:lstStyle/>
          <a:p>
            <a:r>
              <a:rPr lang="en-AU" sz="2800" b="1" dirty="0"/>
              <a:t>CD8+ T Cell</a:t>
            </a:r>
          </a:p>
        </p:txBody>
      </p:sp>
      <p:pic>
        <p:nvPicPr>
          <p:cNvPr id="3" name="Picture 2">
            <a:extLst>
              <a:ext uri="{FF2B5EF4-FFF2-40B4-BE49-F238E27FC236}">
                <a16:creationId xmlns:a16="http://schemas.microsoft.com/office/drawing/2014/main" id="{52F2676C-D6E0-4C6E-BC0E-B6E10BBB8497}"/>
              </a:ext>
            </a:extLst>
          </p:cNvPr>
          <p:cNvPicPr>
            <a:picLocks noChangeAspect="1"/>
          </p:cNvPicPr>
          <p:nvPr/>
        </p:nvPicPr>
        <p:blipFill>
          <a:blip r:embed="rId2"/>
          <a:stretch>
            <a:fillRect/>
          </a:stretch>
        </p:blipFill>
        <p:spPr>
          <a:xfrm>
            <a:off x="5352406" y="915184"/>
            <a:ext cx="6548121" cy="3945574"/>
          </a:xfrm>
          <a:prstGeom prst="rect">
            <a:avLst/>
          </a:prstGeom>
        </p:spPr>
      </p:pic>
    </p:spTree>
    <p:extLst>
      <p:ext uri="{BB962C8B-B14F-4D97-AF65-F5344CB8AC3E}">
        <p14:creationId xmlns:p14="http://schemas.microsoft.com/office/powerpoint/2010/main" val="3925039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86E2D-C633-4BD6-9208-94123D47D265}"/>
              </a:ext>
            </a:extLst>
          </p:cNvPr>
          <p:cNvPicPr>
            <a:picLocks noChangeAspect="1"/>
          </p:cNvPicPr>
          <p:nvPr/>
        </p:nvPicPr>
        <p:blipFill>
          <a:blip r:embed="rId2"/>
          <a:stretch>
            <a:fillRect/>
          </a:stretch>
        </p:blipFill>
        <p:spPr>
          <a:xfrm>
            <a:off x="1673347" y="551835"/>
            <a:ext cx="9097742" cy="5509601"/>
          </a:xfrm>
          <a:prstGeom prst="rect">
            <a:avLst/>
          </a:prstGeom>
        </p:spPr>
      </p:pic>
    </p:spTree>
    <p:extLst>
      <p:ext uri="{BB962C8B-B14F-4D97-AF65-F5344CB8AC3E}">
        <p14:creationId xmlns:p14="http://schemas.microsoft.com/office/powerpoint/2010/main" val="2808116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56962D-EE23-4650-9F1E-DAAFA08F459F}"/>
              </a:ext>
            </a:extLst>
          </p:cNvPr>
          <p:cNvPicPr>
            <a:picLocks noChangeAspect="1"/>
          </p:cNvPicPr>
          <p:nvPr/>
        </p:nvPicPr>
        <p:blipFill>
          <a:blip r:embed="rId2"/>
          <a:stretch>
            <a:fillRect/>
          </a:stretch>
        </p:blipFill>
        <p:spPr>
          <a:xfrm>
            <a:off x="2333668" y="509180"/>
            <a:ext cx="9221487" cy="5839640"/>
          </a:xfrm>
          <a:prstGeom prst="rect">
            <a:avLst/>
          </a:prstGeom>
        </p:spPr>
      </p:pic>
      <p:sp>
        <p:nvSpPr>
          <p:cNvPr id="8" name="Thought Bubble: Cloud 7">
            <a:extLst>
              <a:ext uri="{FF2B5EF4-FFF2-40B4-BE49-F238E27FC236}">
                <a16:creationId xmlns:a16="http://schemas.microsoft.com/office/drawing/2014/main" id="{FCB94455-A478-41D6-ADAE-2295B49FB306}"/>
              </a:ext>
            </a:extLst>
          </p:cNvPr>
          <p:cNvSpPr/>
          <p:nvPr/>
        </p:nvSpPr>
        <p:spPr>
          <a:xfrm>
            <a:off x="3968685" y="254524"/>
            <a:ext cx="3186259" cy="1564849"/>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You will not die today</a:t>
            </a:r>
          </a:p>
        </p:txBody>
      </p:sp>
    </p:spTree>
    <p:extLst>
      <p:ext uri="{BB962C8B-B14F-4D97-AF65-F5344CB8AC3E}">
        <p14:creationId xmlns:p14="http://schemas.microsoft.com/office/powerpoint/2010/main" val="355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A59D9-F03D-43F8-8FBE-8D1C20334956}"/>
              </a:ext>
            </a:extLst>
          </p:cNvPr>
          <p:cNvPicPr>
            <a:picLocks noChangeAspect="1"/>
          </p:cNvPicPr>
          <p:nvPr/>
        </p:nvPicPr>
        <p:blipFill>
          <a:blip r:embed="rId2"/>
          <a:stretch>
            <a:fillRect/>
          </a:stretch>
        </p:blipFill>
        <p:spPr>
          <a:xfrm>
            <a:off x="1976231" y="178351"/>
            <a:ext cx="9331143" cy="5817097"/>
          </a:xfrm>
          <a:prstGeom prst="rect">
            <a:avLst/>
          </a:prstGeom>
        </p:spPr>
      </p:pic>
    </p:spTree>
    <p:extLst>
      <p:ext uri="{BB962C8B-B14F-4D97-AF65-F5344CB8AC3E}">
        <p14:creationId xmlns:p14="http://schemas.microsoft.com/office/powerpoint/2010/main" val="3612617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A59D9-F03D-43F8-8FBE-8D1C20334956}"/>
              </a:ext>
            </a:extLst>
          </p:cNvPr>
          <p:cNvPicPr>
            <a:picLocks noChangeAspect="1"/>
          </p:cNvPicPr>
          <p:nvPr/>
        </p:nvPicPr>
        <p:blipFill>
          <a:blip r:embed="rId2"/>
          <a:stretch>
            <a:fillRect/>
          </a:stretch>
        </p:blipFill>
        <p:spPr>
          <a:xfrm>
            <a:off x="1976231" y="178351"/>
            <a:ext cx="9331143" cy="5817097"/>
          </a:xfrm>
          <a:prstGeom prst="rect">
            <a:avLst/>
          </a:prstGeom>
        </p:spPr>
      </p:pic>
      <p:sp>
        <p:nvSpPr>
          <p:cNvPr id="4" name="Thought Bubble: Cloud 3">
            <a:extLst>
              <a:ext uri="{FF2B5EF4-FFF2-40B4-BE49-F238E27FC236}">
                <a16:creationId xmlns:a16="http://schemas.microsoft.com/office/drawing/2014/main" id="{0D84C821-045D-4ED2-87B0-77569BA71A66}"/>
              </a:ext>
            </a:extLst>
          </p:cNvPr>
          <p:cNvSpPr/>
          <p:nvPr/>
        </p:nvSpPr>
        <p:spPr>
          <a:xfrm>
            <a:off x="3455543" y="0"/>
            <a:ext cx="3186259" cy="1564849"/>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rPr>
              <a:t>It’s granule time!</a:t>
            </a:r>
          </a:p>
        </p:txBody>
      </p:sp>
    </p:spTree>
    <p:extLst>
      <p:ext uri="{BB962C8B-B14F-4D97-AF65-F5344CB8AC3E}">
        <p14:creationId xmlns:p14="http://schemas.microsoft.com/office/powerpoint/2010/main" val="12317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EC5218-1F44-4679-AC84-DE99B9200ADD}"/>
              </a:ext>
            </a:extLst>
          </p:cNvPr>
          <p:cNvPicPr>
            <a:picLocks noChangeAspect="1"/>
          </p:cNvPicPr>
          <p:nvPr/>
        </p:nvPicPr>
        <p:blipFill>
          <a:blip r:embed="rId2"/>
          <a:stretch>
            <a:fillRect/>
          </a:stretch>
        </p:blipFill>
        <p:spPr>
          <a:xfrm>
            <a:off x="0" y="413727"/>
            <a:ext cx="12192000" cy="6030546"/>
          </a:xfrm>
          <a:prstGeom prst="rect">
            <a:avLst/>
          </a:prstGeom>
        </p:spPr>
      </p:pic>
      <p:sp>
        <p:nvSpPr>
          <p:cNvPr id="10" name="TextBox 9">
            <a:extLst>
              <a:ext uri="{FF2B5EF4-FFF2-40B4-BE49-F238E27FC236}">
                <a16:creationId xmlns:a16="http://schemas.microsoft.com/office/drawing/2014/main" id="{78022D99-B0CC-46D3-9D2E-BD6BE3FD6D9F}"/>
              </a:ext>
            </a:extLst>
          </p:cNvPr>
          <p:cNvSpPr txBox="1"/>
          <p:nvPr/>
        </p:nvSpPr>
        <p:spPr>
          <a:xfrm>
            <a:off x="4656841" y="593889"/>
            <a:ext cx="2395849"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Perforin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perforator protein)</a:t>
            </a:r>
          </a:p>
        </p:txBody>
      </p:sp>
    </p:spTree>
    <p:extLst>
      <p:ext uri="{BB962C8B-B14F-4D97-AF65-F5344CB8AC3E}">
        <p14:creationId xmlns:p14="http://schemas.microsoft.com/office/powerpoint/2010/main" val="2052386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F129-7815-45D2-85C5-41E34DCB223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390BC76-382B-44C9-AD13-3CC58E3D9875}"/>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6F296DA1-6492-48B0-AF89-DCF894736869}"/>
              </a:ext>
            </a:extLst>
          </p:cNvPr>
          <p:cNvPicPr>
            <a:picLocks noChangeAspect="1"/>
          </p:cNvPicPr>
          <p:nvPr/>
        </p:nvPicPr>
        <p:blipFill>
          <a:blip r:embed="rId2"/>
          <a:stretch>
            <a:fillRect/>
          </a:stretch>
        </p:blipFill>
        <p:spPr>
          <a:xfrm>
            <a:off x="116541" y="0"/>
            <a:ext cx="11958917" cy="6858000"/>
          </a:xfrm>
          <a:prstGeom prst="rect">
            <a:avLst/>
          </a:prstGeom>
        </p:spPr>
      </p:pic>
      <p:sp>
        <p:nvSpPr>
          <p:cNvPr id="6" name="TextBox 5">
            <a:extLst>
              <a:ext uri="{FF2B5EF4-FFF2-40B4-BE49-F238E27FC236}">
                <a16:creationId xmlns:a16="http://schemas.microsoft.com/office/drawing/2014/main" id="{22E47073-AF87-4B73-A70C-944D8C2DDCF5}"/>
              </a:ext>
            </a:extLst>
          </p:cNvPr>
          <p:cNvSpPr txBox="1"/>
          <p:nvPr/>
        </p:nvSpPr>
        <p:spPr>
          <a:xfrm>
            <a:off x="4656841" y="593889"/>
            <a:ext cx="2395849"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Perforin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perforator protein)</a:t>
            </a:r>
          </a:p>
        </p:txBody>
      </p:sp>
    </p:spTree>
    <p:extLst>
      <p:ext uri="{BB962C8B-B14F-4D97-AF65-F5344CB8AC3E}">
        <p14:creationId xmlns:p14="http://schemas.microsoft.com/office/powerpoint/2010/main" val="4166100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FC30846-58EA-410F-AEC6-630EE4FF07C2}"/>
              </a:ext>
            </a:extLst>
          </p:cNvPr>
          <p:cNvSpPr txBox="1"/>
          <p:nvPr/>
        </p:nvSpPr>
        <p:spPr>
          <a:xfrm>
            <a:off x="708079" y="1786506"/>
            <a:ext cx="3308130" cy="2387600"/>
          </a:xfrm>
          <a:prstGeom prst="rect">
            <a:avLst/>
          </a:prstGeom>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100" b="0" i="0" u="none" strike="noStrike" kern="1200" cap="none" spc="0" normalizeH="0" baseline="0" noProof="0" dirty="0">
                <a:ln>
                  <a:noFill/>
                </a:ln>
                <a:solidFill>
                  <a:srgbClr val="FFFFFF"/>
                </a:solidFill>
                <a:effectLst/>
                <a:uLnTx/>
                <a:uFillTx/>
                <a:latin typeface="Calibri Light" panose="020F0302020204030204"/>
                <a:ea typeface="+mn-ea"/>
                <a:cs typeface="+mn-cs"/>
              </a:rPr>
              <a:t>TCR</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5400"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400" dirty="0">
                <a:solidFill>
                  <a:srgbClr val="FFFFFF"/>
                </a:solidFill>
                <a:latin typeface="Calibri Light" panose="020F0302020204030204"/>
              </a:rPr>
              <a:t>T cell receptor</a:t>
            </a:r>
            <a:endParaRPr kumimoji="0" lang="en-US" sz="54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8B44322F-EF4B-4804-A2DC-9C5D1C4F2907}"/>
              </a:ext>
            </a:extLst>
          </p:cNvPr>
          <p:cNvSpPr txBox="1"/>
          <p:nvPr/>
        </p:nvSpPr>
        <p:spPr>
          <a:xfrm>
            <a:off x="6471214" y="5126863"/>
            <a:ext cx="3438314" cy="523220"/>
          </a:xfrm>
          <a:prstGeom prst="rect">
            <a:avLst/>
          </a:prstGeom>
          <a:noFill/>
        </p:spPr>
        <p:txBody>
          <a:bodyPr wrap="none" rtlCol="0">
            <a:spAutoFit/>
          </a:bodyPr>
          <a:lstStyle/>
          <a:p>
            <a:r>
              <a:rPr lang="en-AU" sz="2800" b="1" dirty="0"/>
              <a:t>The Tc (Cytotoxic) Cell</a:t>
            </a:r>
          </a:p>
        </p:txBody>
      </p:sp>
      <p:sp>
        <p:nvSpPr>
          <p:cNvPr id="14" name="TextBox 13">
            <a:extLst>
              <a:ext uri="{FF2B5EF4-FFF2-40B4-BE49-F238E27FC236}">
                <a16:creationId xmlns:a16="http://schemas.microsoft.com/office/drawing/2014/main" id="{07F83375-A56C-41D2-B7B3-38BCAA18AEB3}"/>
              </a:ext>
            </a:extLst>
          </p:cNvPr>
          <p:cNvSpPr txBox="1"/>
          <p:nvPr/>
        </p:nvSpPr>
        <p:spPr>
          <a:xfrm>
            <a:off x="6149858" y="5916188"/>
            <a:ext cx="4953215" cy="523220"/>
          </a:xfrm>
          <a:prstGeom prst="rect">
            <a:avLst/>
          </a:prstGeom>
          <a:noFill/>
        </p:spPr>
        <p:txBody>
          <a:bodyPr wrap="none" rtlCol="0">
            <a:spAutoFit/>
          </a:bodyPr>
          <a:lstStyle/>
          <a:p>
            <a:r>
              <a:rPr lang="en-AU" sz="2800" b="1" dirty="0"/>
              <a:t>Recognition results in activation</a:t>
            </a:r>
          </a:p>
        </p:txBody>
      </p:sp>
      <p:pic>
        <p:nvPicPr>
          <p:cNvPr id="3" name="Picture 2">
            <a:extLst>
              <a:ext uri="{FF2B5EF4-FFF2-40B4-BE49-F238E27FC236}">
                <a16:creationId xmlns:a16="http://schemas.microsoft.com/office/drawing/2014/main" id="{52F2676C-D6E0-4C6E-BC0E-B6E10BBB8497}"/>
              </a:ext>
            </a:extLst>
          </p:cNvPr>
          <p:cNvPicPr>
            <a:picLocks noChangeAspect="1"/>
          </p:cNvPicPr>
          <p:nvPr/>
        </p:nvPicPr>
        <p:blipFill>
          <a:blip r:embed="rId2"/>
          <a:stretch>
            <a:fillRect/>
          </a:stretch>
        </p:blipFill>
        <p:spPr>
          <a:xfrm>
            <a:off x="5352406" y="915184"/>
            <a:ext cx="6548121" cy="3945574"/>
          </a:xfrm>
          <a:prstGeom prst="rect">
            <a:avLst/>
          </a:prstGeom>
        </p:spPr>
      </p:pic>
    </p:spTree>
    <p:extLst>
      <p:ext uri="{BB962C8B-B14F-4D97-AF65-F5344CB8AC3E}">
        <p14:creationId xmlns:p14="http://schemas.microsoft.com/office/powerpoint/2010/main" val="2298171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D2F7B-21A9-43F2-940B-374D22654DDE}"/>
              </a:ext>
            </a:extLst>
          </p:cNvPr>
          <p:cNvPicPr>
            <a:picLocks noChangeAspect="1"/>
          </p:cNvPicPr>
          <p:nvPr/>
        </p:nvPicPr>
        <p:blipFill>
          <a:blip r:embed="rId2"/>
          <a:stretch>
            <a:fillRect/>
          </a:stretch>
        </p:blipFill>
        <p:spPr>
          <a:xfrm>
            <a:off x="287211" y="-294749"/>
            <a:ext cx="11617578" cy="6714525"/>
          </a:xfrm>
          <a:prstGeom prst="rect">
            <a:avLst/>
          </a:prstGeom>
        </p:spPr>
      </p:pic>
      <p:sp>
        <p:nvSpPr>
          <p:cNvPr id="10" name="TextBox 9">
            <a:extLst>
              <a:ext uri="{FF2B5EF4-FFF2-40B4-BE49-F238E27FC236}">
                <a16:creationId xmlns:a16="http://schemas.microsoft.com/office/drawing/2014/main" id="{78022D99-B0CC-46D3-9D2E-BD6BE3FD6D9F}"/>
              </a:ext>
            </a:extLst>
          </p:cNvPr>
          <p:cNvSpPr txBox="1"/>
          <p:nvPr/>
        </p:nvSpPr>
        <p:spPr>
          <a:xfrm>
            <a:off x="3700151" y="1421203"/>
            <a:ext cx="2395849"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Perforin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perforator protein)</a:t>
            </a:r>
          </a:p>
        </p:txBody>
      </p:sp>
      <p:sp>
        <p:nvSpPr>
          <p:cNvPr id="2" name="TextBox 1">
            <a:extLst>
              <a:ext uri="{FF2B5EF4-FFF2-40B4-BE49-F238E27FC236}">
                <a16:creationId xmlns:a16="http://schemas.microsoft.com/office/drawing/2014/main" id="{6FCB79EC-4E67-4259-8C25-4972A29CC4A0}"/>
              </a:ext>
            </a:extLst>
          </p:cNvPr>
          <p:cNvSpPr txBox="1"/>
          <p:nvPr/>
        </p:nvSpPr>
        <p:spPr>
          <a:xfrm>
            <a:off x="1335315" y="3309257"/>
            <a:ext cx="1375633" cy="646331"/>
          </a:xfrm>
          <a:prstGeom prst="rect">
            <a:avLst/>
          </a:prstGeom>
          <a:noFill/>
        </p:spPr>
        <p:txBody>
          <a:bodyPr wrap="none" rtlCol="0">
            <a:spAutoFit/>
          </a:bodyPr>
          <a:lstStyle/>
          <a:p>
            <a:r>
              <a:rPr lang="en-AU" sz="3600" b="1" dirty="0">
                <a:solidFill>
                  <a:schemeClr val="bg1"/>
                </a:solidFill>
              </a:rPr>
              <a:t>Tc Cell</a:t>
            </a:r>
            <a:endParaRPr lang="en-AU" b="1" dirty="0">
              <a:solidFill>
                <a:schemeClr val="bg1"/>
              </a:solidFill>
            </a:endParaRPr>
          </a:p>
        </p:txBody>
      </p:sp>
    </p:spTree>
    <p:extLst>
      <p:ext uri="{BB962C8B-B14F-4D97-AF65-F5344CB8AC3E}">
        <p14:creationId xmlns:p14="http://schemas.microsoft.com/office/powerpoint/2010/main" val="254874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D2F7B-21A9-43F2-940B-374D22654DDE}"/>
              </a:ext>
            </a:extLst>
          </p:cNvPr>
          <p:cNvPicPr>
            <a:picLocks noChangeAspect="1"/>
          </p:cNvPicPr>
          <p:nvPr/>
        </p:nvPicPr>
        <p:blipFill>
          <a:blip r:embed="rId2"/>
          <a:stretch>
            <a:fillRect/>
          </a:stretch>
        </p:blipFill>
        <p:spPr>
          <a:xfrm>
            <a:off x="287211" y="-294749"/>
            <a:ext cx="11617578" cy="6714525"/>
          </a:xfrm>
          <a:prstGeom prst="rect">
            <a:avLst/>
          </a:prstGeom>
        </p:spPr>
      </p:pic>
      <p:sp>
        <p:nvSpPr>
          <p:cNvPr id="10" name="TextBox 9">
            <a:extLst>
              <a:ext uri="{FF2B5EF4-FFF2-40B4-BE49-F238E27FC236}">
                <a16:creationId xmlns:a16="http://schemas.microsoft.com/office/drawing/2014/main" id="{78022D99-B0CC-46D3-9D2E-BD6BE3FD6D9F}"/>
              </a:ext>
            </a:extLst>
          </p:cNvPr>
          <p:cNvSpPr txBox="1"/>
          <p:nvPr/>
        </p:nvSpPr>
        <p:spPr>
          <a:xfrm>
            <a:off x="3700151" y="1421203"/>
            <a:ext cx="2395849"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Perforin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 perforator protein)</a:t>
            </a:r>
          </a:p>
        </p:txBody>
      </p:sp>
      <p:sp>
        <p:nvSpPr>
          <p:cNvPr id="2" name="TextBox 1">
            <a:extLst>
              <a:ext uri="{FF2B5EF4-FFF2-40B4-BE49-F238E27FC236}">
                <a16:creationId xmlns:a16="http://schemas.microsoft.com/office/drawing/2014/main" id="{6FCB79EC-4E67-4259-8C25-4972A29CC4A0}"/>
              </a:ext>
            </a:extLst>
          </p:cNvPr>
          <p:cNvSpPr txBox="1"/>
          <p:nvPr/>
        </p:nvSpPr>
        <p:spPr>
          <a:xfrm>
            <a:off x="1335315" y="3309257"/>
            <a:ext cx="1375633" cy="646331"/>
          </a:xfrm>
          <a:prstGeom prst="rect">
            <a:avLst/>
          </a:prstGeom>
          <a:noFill/>
        </p:spPr>
        <p:txBody>
          <a:bodyPr wrap="none" rtlCol="0">
            <a:spAutoFit/>
          </a:bodyPr>
          <a:lstStyle/>
          <a:p>
            <a:r>
              <a:rPr lang="en-AU" sz="3600" b="1" dirty="0">
                <a:solidFill>
                  <a:schemeClr val="bg1"/>
                </a:solidFill>
              </a:rPr>
              <a:t>Tc Cell</a:t>
            </a:r>
            <a:endParaRPr lang="en-AU" b="1" dirty="0">
              <a:solidFill>
                <a:schemeClr val="bg1"/>
              </a:solidFill>
            </a:endParaRPr>
          </a:p>
        </p:txBody>
      </p:sp>
      <p:grpSp>
        <p:nvGrpSpPr>
          <p:cNvPr id="7" name="Group 6">
            <a:extLst>
              <a:ext uri="{FF2B5EF4-FFF2-40B4-BE49-F238E27FC236}">
                <a16:creationId xmlns:a16="http://schemas.microsoft.com/office/drawing/2014/main" id="{C843958F-FA84-42FA-BD98-2FB3ED435A6B}"/>
              </a:ext>
            </a:extLst>
          </p:cNvPr>
          <p:cNvGrpSpPr/>
          <p:nvPr/>
        </p:nvGrpSpPr>
        <p:grpSpPr>
          <a:xfrm flipH="1">
            <a:off x="2813077" y="4844606"/>
            <a:ext cx="2272383" cy="1491930"/>
            <a:chOff x="6119624" y="2700654"/>
            <a:chExt cx="2272383" cy="1491930"/>
          </a:xfrm>
        </p:grpSpPr>
        <p:pic>
          <p:nvPicPr>
            <p:cNvPr id="8" name="Picture 7">
              <a:extLst>
                <a:ext uri="{FF2B5EF4-FFF2-40B4-BE49-F238E27FC236}">
                  <a16:creationId xmlns:a16="http://schemas.microsoft.com/office/drawing/2014/main" id="{05ED1024-D6C9-4B1D-B2CF-5E8CD6AE0133}"/>
                </a:ext>
              </a:extLst>
            </p:cNvPr>
            <p:cNvPicPr>
              <a:picLocks noChangeAspect="1"/>
            </p:cNvPicPr>
            <p:nvPr/>
          </p:nvPicPr>
          <p:blipFill>
            <a:blip r:embed="rId3"/>
            <a:stretch>
              <a:fillRect/>
            </a:stretch>
          </p:blipFill>
          <p:spPr>
            <a:xfrm>
              <a:off x="6119624" y="3075588"/>
              <a:ext cx="970200" cy="925994"/>
            </a:xfrm>
            <a:prstGeom prst="rect">
              <a:avLst/>
            </a:prstGeom>
          </p:spPr>
        </p:pic>
        <p:pic>
          <p:nvPicPr>
            <p:cNvPr id="11" name="Picture 10">
              <a:extLst>
                <a:ext uri="{FF2B5EF4-FFF2-40B4-BE49-F238E27FC236}">
                  <a16:creationId xmlns:a16="http://schemas.microsoft.com/office/drawing/2014/main" id="{E0E98BC2-729D-4E4D-8123-B18732169582}"/>
                </a:ext>
              </a:extLst>
            </p:cNvPr>
            <p:cNvPicPr>
              <a:picLocks noChangeAspect="1"/>
            </p:cNvPicPr>
            <p:nvPr/>
          </p:nvPicPr>
          <p:blipFill>
            <a:blip r:embed="rId3"/>
            <a:stretch>
              <a:fillRect/>
            </a:stretch>
          </p:blipFill>
          <p:spPr>
            <a:xfrm>
              <a:off x="7410684" y="3266590"/>
              <a:ext cx="970200" cy="925994"/>
            </a:xfrm>
            <a:prstGeom prst="rect">
              <a:avLst/>
            </a:prstGeom>
          </p:spPr>
        </p:pic>
        <p:sp>
          <p:nvSpPr>
            <p:cNvPr id="12" name="Arrow: Left 11">
              <a:extLst>
                <a:ext uri="{FF2B5EF4-FFF2-40B4-BE49-F238E27FC236}">
                  <a16:creationId xmlns:a16="http://schemas.microsoft.com/office/drawing/2014/main" id="{BD6E4E26-B913-4275-A93A-FA5B4E77B240}"/>
                </a:ext>
              </a:extLst>
            </p:cNvPr>
            <p:cNvSpPr/>
            <p:nvPr/>
          </p:nvSpPr>
          <p:spPr>
            <a:xfrm rot="18535306">
              <a:off x="8052433" y="2944791"/>
              <a:ext cx="417553" cy="2615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Left 12">
              <a:extLst>
                <a:ext uri="{FF2B5EF4-FFF2-40B4-BE49-F238E27FC236}">
                  <a16:creationId xmlns:a16="http://schemas.microsoft.com/office/drawing/2014/main" id="{29ABFCD1-17FD-431D-9919-34B505780DB8}"/>
                </a:ext>
              </a:extLst>
            </p:cNvPr>
            <p:cNvSpPr/>
            <p:nvPr/>
          </p:nvSpPr>
          <p:spPr>
            <a:xfrm rot="19565025">
              <a:off x="6930418" y="2700654"/>
              <a:ext cx="951877" cy="3230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 name="TextBox 13">
            <a:extLst>
              <a:ext uri="{FF2B5EF4-FFF2-40B4-BE49-F238E27FC236}">
                <a16:creationId xmlns:a16="http://schemas.microsoft.com/office/drawing/2014/main" id="{187496D8-12F5-4C37-B238-0FB9CCE104E4}"/>
              </a:ext>
            </a:extLst>
          </p:cNvPr>
          <p:cNvSpPr txBox="1"/>
          <p:nvPr/>
        </p:nvSpPr>
        <p:spPr>
          <a:xfrm>
            <a:off x="4307294" y="6085509"/>
            <a:ext cx="1716624" cy="369332"/>
          </a:xfrm>
          <a:prstGeom prst="rect">
            <a:avLst/>
          </a:prstGeom>
          <a:noFill/>
        </p:spPr>
        <p:txBody>
          <a:bodyPr wrap="none" rtlCol="0">
            <a:spAutoFit/>
          </a:bodyPr>
          <a:lstStyle/>
          <a:p>
            <a:r>
              <a:rPr lang="en-AU" dirty="0"/>
              <a:t>Effector Tc Cell</a:t>
            </a:r>
          </a:p>
        </p:txBody>
      </p:sp>
      <p:sp>
        <p:nvSpPr>
          <p:cNvPr id="15" name="TextBox 14">
            <a:extLst>
              <a:ext uri="{FF2B5EF4-FFF2-40B4-BE49-F238E27FC236}">
                <a16:creationId xmlns:a16="http://schemas.microsoft.com/office/drawing/2014/main" id="{A2BFF000-C18B-462C-A0D2-5EF41A01CF18}"/>
              </a:ext>
            </a:extLst>
          </p:cNvPr>
          <p:cNvSpPr txBox="1"/>
          <p:nvPr/>
        </p:nvSpPr>
        <p:spPr>
          <a:xfrm>
            <a:off x="2320089" y="6276730"/>
            <a:ext cx="1795171" cy="369332"/>
          </a:xfrm>
          <a:prstGeom prst="rect">
            <a:avLst/>
          </a:prstGeom>
          <a:noFill/>
        </p:spPr>
        <p:txBody>
          <a:bodyPr wrap="none" rtlCol="0">
            <a:spAutoFit/>
          </a:bodyPr>
          <a:lstStyle/>
          <a:p>
            <a:r>
              <a:rPr lang="en-AU" dirty="0"/>
              <a:t>Memory Tc Cell</a:t>
            </a:r>
          </a:p>
        </p:txBody>
      </p:sp>
    </p:spTree>
    <p:extLst>
      <p:ext uri="{BB962C8B-B14F-4D97-AF65-F5344CB8AC3E}">
        <p14:creationId xmlns:p14="http://schemas.microsoft.com/office/powerpoint/2010/main" val="38315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FC30846-58EA-410F-AEC6-630EE4FF07C2}"/>
              </a:ext>
            </a:extLst>
          </p:cNvPr>
          <p:cNvSpPr txBox="1"/>
          <p:nvPr/>
        </p:nvSpPr>
        <p:spPr>
          <a:xfrm>
            <a:off x="804672" y="1122363"/>
            <a:ext cx="3308130"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kern="1200" dirty="0">
                <a:solidFill>
                  <a:srgbClr val="FFFFFF"/>
                </a:solidFill>
                <a:latin typeface="+mj-lt"/>
                <a:ea typeface="+mj-ea"/>
                <a:cs typeface="+mj-cs"/>
              </a:rPr>
              <a:t>The anatomy</a:t>
            </a:r>
          </a:p>
        </p:txBody>
      </p:sp>
      <p:pic>
        <p:nvPicPr>
          <p:cNvPr id="7" name="Picture 2">
            <a:extLst>
              <a:ext uri="{FF2B5EF4-FFF2-40B4-BE49-F238E27FC236}">
                <a16:creationId xmlns:a16="http://schemas.microsoft.com/office/drawing/2014/main" id="{22CC3FBE-D2A2-4AB2-96F8-1F1AA8F391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18" r="1" b="-140"/>
          <a:stretch/>
        </p:blipFill>
        <p:spPr bwMode="auto">
          <a:xfrm>
            <a:off x="5702300" y="-3324"/>
            <a:ext cx="4415505" cy="659462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F994CF8-400B-46BB-AF8E-38654B11891D}"/>
              </a:ext>
            </a:extLst>
          </p:cNvPr>
          <p:cNvSpPr txBox="1">
            <a:spLocks/>
          </p:cNvSpPr>
          <p:nvPr/>
        </p:nvSpPr>
        <p:spPr>
          <a:xfrm>
            <a:off x="5145691" y="6591300"/>
            <a:ext cx="10691265" cy="259355"/>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AU" sz="900" b="0" i="0" dirty="0">
                <a:solidFill>
                  <a:srgbClr val="303030"/>
                </a:solidFill>
                <a:effectLst/>
                <a:latin typeface="arial" panose="020B0604020202020204" pitchFamily="34" charset="0"/>
              </a:rPr>
              <a:t>Moore JE Jr, Bertram CD. Lymphatic System Flows. </a:t>
            </a:r>
            <a:r>
              <a:rPr lang="en-AU" sz="900" b="0" i="1" dirty="0" err="1">
                <a:solidFill>
                  <a:srgbClr val="303030"/>
                </a:solidFill>
                <a:effectLst/>
                <a:latin typeface="arial" panose="020B0604020202020204" pitchFamily="34" charset="0"/>
              </a:rPr>
              <a:t>Annu</a:t>
            </a:r>
            <a:r>
              <a:rPr lang="en-AU" sz="900" b="0" i="1" dirty="0">
                <a:solidFill>
                  <a:srgbClr val="303030"/>
                </a:solidFill>
                <a:effectLst/>
                <a:latin typeface="arial" panose="020B0604020202020204" pitchFamily="34" charset="0"/>
              </a:rPr>
              <a:t> Rev Fluid Mech</a:t>
            </a:r>
            <a:r>
              <a:rPr lang="en-AU" sz="900" b="0" i="0" dirty="0">
                <a:solidFill>
                  <a:srgbClr val="303030"/>
                </a:solidFill>
                <a:effectLst/>
                <a:latin typeface="arial" panose="020B0604020202020204" pitchFamily="34" charset="0"/>
              </a:rPr>
              <a:t>. 2018;50:459-482.</a:t>
            </a:r>
            <a:endParaRPr lang="en-AU" sz="900" dirty="0"/>
          </a:p>
        </p:txBody>
      </p:sp>
    </p:spTree>
    <p:extLst>
      <p:ext uri="{BB962C8B-B14F-4D97-AF65-F5344CB8AC3E}">
        <p14:creationId xmlns:p14="http://schemas.microsoft.com/office/powerpoint/2010/main" val="936084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7F8C01-8F1B-4400-9059-37445083AC38}"/>
              </a:ext>
            </a:extLst>
          </p:cNvPr>
          <p:cNvSpPr txBox="1"/>
          <p:nvPr/>
        </p:nvSpPr>
        <p:spPr>
          <a:xfrm>
            <a:off x="742950" y="742951"/>
            <a:ext cx="3476625" cy="496252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4800" b="0" i="0" u="none" strike="noStrike" kern="1200" cap="none" spc="0" normalizeH="0" baseline="0" noProof="0" dirty="0">
                <a:ln>
                  <a:noFill/>
                </a:ln>
                <a:solidFill>
                  <a:srgbClr val="FFFFFF"/>
                </a:solidFill>
                <a:effectLst/>
                <a:uLnTx/>
                <a:uFillTx/>
                <a:latin typeface="+mj-lt"/>
                <a:ea typeface="+mj-ea"/>
                <a:cs typeface="+mj-cs"/>
              </a:rPr>
              <a:t>Tc Memory Cells</a:t>
            </a:r>
          </a:p>
        </p:txBody>
      </p:sp>
      <p:pic>
        <p:nvPicPr>
          <p:cNvPr id="6146" name="Picture 2" descr="figure1">
            <a:extLst>
              <a:ext uri="{FF2B5EF4-FFF2-40B4-BE49-F238E27FC236}">
                <a16:creationId xmlns:a16="http://schemas.microsoft.com/office/drawing/2014/main" id="{A7682265-356E-486B-A872-16DD6A4D77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24789" y="202287"/>
            <a:ext cx="4509269" cy="7642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82229D-7D8A-4144-8D76-5366DC60E1A7}"/>
              </a:ext>
            </a:extLst>
          </p:cNvPr>
          <p:cNvSpPr txBox="1"/>
          <p:nvPr/>
        </p:nvSpPr>
        <p:spPr>
          <a:xfrm>
            <a:off x="4772945" y="6009382"/>
            <a:ext cx="3413112" cy="646331"/>
          </a:xfrm>
          <a:prstGeom prst="rect">
            <a:avLst/>
          </a:prstGeom>
          <a:noFill/>
        </p:spPr>
        <p:txBody>
          <a:bodyPr wrap="square" rtlCol="0">
            <a:spAutoFit/>
          </a:bodyPr>
          <a:lstStyle/>
          <a:p>
            <a:r>
              <a:rPr lang="en-AU" sz="1200" b="0" i="0" dirty="0">
                <a:solidFill>
                  <a:srgbClr val="222222"/>
                </a:solidFill>
                <a:effectLst/>
                <a:latin typeface="-apple-system"/>
              </a:rPr>
              <a:t>Woodland, D., </a:t>
            </a:r>
            <a:r>
              <a:rPr lang="en-AU" sz="1200" b="0" i="0" dirty="0" err="1">
                <a:solidFill>
                  <a:srgbClr val="222222"/>
                </a:solidFill>
                <a:effectLst/>
                <a:latin typeface="-apple-system"/>
              </a:rPr>
              <a:t>Kohlmeier</a:t>
            </a:r>
            <a:r>
              <a:rPr lang="en-AU" sz="1200" b="0" i="0" dirty="0">
                <a:solidFill>
                  <a:srgbClr val="222222"/>
                </a:solidFill>
                <a:effectLst/>
                <a:latin typeface="-apple-system"/>
              </a:rPr>
              <a:t>, J. Migration, maintenance and recall of memory T cells in peripheral tissues. </a:t>
            </a:r>
            <a:r>
              <a:rPr lang="en-AU" sz="1200" b="0" i="1" dirty="0">
                <a:solidFill>
                  <a:srgbClr val="222222"/>
                </a:solidFill>
                <a:effectLst/>
                <a:latin typeface="-apple-system"/>
              </a:rPr>
              <a:t>Nat Rev Immunol</a:t>
            </a:r>
            <a:r>
              <a:rPr lang="en-AU" sz="1200" b="0" i="0" dirty="0">
                <a:solidFill>
                  <a:srgbClr val="222222"/>
                </a:solidFill>
                <a:effectLst/>
                <a:latin typeface="-apple-system"/>
              </a:rPr>
              <a:t> </a:t>
            </a:r>
            <a:r>
              <a:rPr lang="en-AU" sz="1200" b="1" i="0" dirty="0">
                <a:solidFill>
                  <a:srgbClr val="222222"/>
                </a:solidFill>
                <a:effectLst/>
                <a:latin typeface="-apple-system"/>
              </a:rPr>
              <a:t>9, </a:t>
            </a:r>
            <a:r>
              <a:rPr lang="en-AU" sz="1200" b="0" i="0" dirty="0">
                <a:solidFill>
                  <a:srgbClr val="222222"/>
                </a:solidFill>
                <a:effectLst/>
                <a:latin typeface="-apple-system"/>
              </a:rPr>
              <a:t>153–161 (2009)</a:t>
            </a:r>
            <a:endParaRPr lang="en-AU" sz="1200" dirty="0"/>
          </a:p>
        </p:txBody>
      </p:sp>
    </p:spTree>
    <p:extLst>
      <p:ext uri="{BB962C8B-B14F-4D97-AF65-F5344CB8AC3E}">
        <p14:creationId xmlns:p14="http://schemas.microsoft.com/office/powerpoint/2010/main" val="3211210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uminex Assay, Luminex Multiplex Cytokine Assay, ELISA Multiplex  Immunoassay | NorthEast BioLab">
            <a:extLst>
              <a:ext uri="{FF2B5EF4-FFF2-40B4-BE49-F238E27FC236}">
                <a16:creationId xmlns:a16="http://schemas.microsoft.com/office/drawing/2014/main" id="{2EB990B9-718C-4EC0-BB4D-9092F8F887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200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EA00CAF-5349-4966-BB42-5E749F20C3C7}"/>
              </a:ext>
            </a:extLst>
          </p:cNvPr>
          <p:cNvSpPr/>
          <p:nvPr/>
        </p:nvSpPr>
        <p:spPr>
          <a:xfrm>
            <a:off x="-1640114" y="-1291771"/>
            <a:ext cx="16473714" cy="9129485"/>
          </a:xfrm>
          <a:prstGeom prst="rect">
            <a:avLst/>
          </a:prstGeom>
          <a:solidFill>
            <a:srgbClr val="000000">
              <a:alpha val="65882"/>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7CE8F9DB-B199-431D-A583-9D960D3F740D}"/>
              </a:ext>
            </a:extLst>
          </p:cNvPr>
          <p:cNvSpPr txBox="1"/>
          <p:nvPr/>
        </p:nvSpPr>
        <p:spPr>
          <a:xfrm>
            <a:off x="2533851" y="2120949"/>
            <a:ext cx="7751674" cy="1107996"/>
          </a:xfrm>
          <a:prstGeom prst="rect">
            <a:avLst/>
          </a:prstGeom>
          <a:noFill/>
        </p:spPr>
        <p:txBody>
          <a:bodyPr wrap="none" rtlCol="0">
            <a:spAutoFit/>
          </a:bodyPr>
          <a:lstStyle/>
          <a:p>
            <a:pPr algn="ctr"/>
            <a:r>
              <a:rPr lang="en-AU" sz="6600" b="1" dirty="0">
                <a:solidFill>
                  <a:schemeClr val="bg1"/>
                </a:solidFill>
              </a:rPr>
              <a:t>Cytokine Bead Assays</a:t>
            </a:r>
          </a:p>
        </p:txBody>
      </p:sp>
    </p:spTree>
    <p:extLst>
      <p:ext uri="{BB962C8B-B14F-4D97-AF65-F5344CB8AC3E}">
        <p14:creationId xmlns:p14="http://schemas.microsoft.com/office/powerpoint/2010/main" val="1295213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12705-B529-4E33-88AE-3B62D5FB8BA1}"/>
              </a:ext>
            </a:extLst>
          </p:cNvPr>
          <p:cNvPicPr>
            <a:picLocks noChangeAspect="1"/>
          </p:cNvPicPr>
          <p:nvPr/>
        </p:nvPicPr>
        <p:blipFill rotWithShape="1">
          <a:blip r:embed="rId2"/>
          <a:srcRect/>
          <a:stretch/>
        </p:blipFill>
        <p:spPr>
          <a:xfrm>
            <a:off x="20" y="10"/>
            <a:ext cx="12191980" cy="6857990"/>
          </a:xfrm>
          <a:prstGeom prst="rect">
            <a:avLst/>
          </a:prstGeom>
        </p:spPr>
      </p:pic>
      <p:sp>
        <p:nvSpPr>
          <p:cNvPr id="5" name="TextBox 4">
            <a:extLst>
              <a:ext uri="{FF2B5EF4-FFF2-40B4-BE49-F238E27FC236}">
                <a16:creationId xmlns:a16="http://schemas.microsoft.com/office/drawing/2014/main" id="{7CE8F9DB-B199-431D-A583-9D960D3F740D}"/>
              </a:ext>
            </a:extLst>
          </p:cNvPr>
          <p:cNvSpPr txBox="1"/>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en-US" sz="2800" b="1" dirty="0">
                <a:solidFill>
                  <a:srgbClr val="262626"/>
                </a:solidFill>
                <a:latin typeface="+mj-lt"/>
                <a:ea typeface="+mj-ea"/>
                <a:cs typeface="+mj-cs"/>
              </a:rPr>
              <a:t>Flow cytometry machine</a:t>
            </a:r>
          </a:p>
        </p:txBody>
      </p:sp>
    </p:spTree>
    <p:extLst>
      <p:ext uri="{BB962C8B-B14F-4D97-AF65-F5344CB8AC3E}">
        <p14:creationId xmlns:p14="http://schemas.microsoft.com/office/powerpoint/2010/main" val="4115739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96 Well Plate, Flat Bottom, Standard | 3D CAD Model Library | GrabCAD">
            <a:extLst>
              <a:ext uri="{FF2B5EF4-FFF2-40B4-BE49-F238E27FC236}">
                <a16:creationId xmlns:a16="http://schemas.microsoft.com/office/drawing/2014/main" id="{0ABA8AB6-D972-4EEE-9881-B0CA6508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7" y="4843010"/>
            <a:ext cx="3120571" cy="17195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acs tubes - Cprc">
            <a:extLst>
              <a:ext uri="{FF2B5EF4-FFF2-40B4-BE49-F238E27FC236}">
                <a16:creationId xmlns:a16="http://schemas.microsoft.com/office/drawing/2014/main" id="{09580259-8254-4F8F-87F6-681BAF27D5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1234"/>
          <a:stretch/>
        </p:blipFill>
        <p:spPr bwMode="auto">
          <a:xfrm>
            <a:off x="-466497" y="1838072"/>
            <a:ext cx="4397829" cy="2764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luminum Seamless Bus Tube">
            <a:extLst>
              <a:ext uri="{FF2B5EF4-FFF2-40B4-BE49-F238E27FC236}">
                <a16:creationId xmlns:a16="http://schemas.microsoft.com/office/drawing/2014/main" id="{541C92D8-F51A-479D-B637-47E34D74C2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25" r="95875">
                        <a14:foregroundMark x1="14875" y1="70875" x2="14875" y2="70875"/>
                        <a14:foregroundMark x1="10375" y1="70250" x2="10375" y2="70250"/>
                        <a14:foregroundMark x1="6250" y1="70250" x2="6250" y2="71375"/>
                        <a14:foregroundMark x1="6375" y1="73250" x2="6625" y2="74125"/>
                        <a14:foregroundMark x1="8500" y1="71125" x2="24000" y2="69125"/>
                        <a14:foregroundMark x1="24000" y1="69125" x2="29875" y2="59000"/>
                        <a14:foregroundMark x1="38750" y1="54375" x2="46000" y2="54500"/>
                        <a14:foregroundMark x1="46000" y1="54500" x2="52625" y2="51500"/>
                        <a14:foregroundMark x1="52625" y1="51500" x2="64250" y2="40500"/>
                        <a14:foregroundMark x1="64250" y1="40500" x2="82125" y2="31125"/>
                        <a14:foregroundMark x1="93625" y1="21375" x2="95875" y2="28000"/>
                        <a14:foregroundMark x1="95875" y1="28000" x2="92750" y2="29000"/>
                        <a14:foregroundMark x1="5500" y1="73250" x2="4125" y2="74250"/>
                        <a14:foregroundMark x1="18875" y1="71750" x2="9000" y2="76875"/>
                      </a14:backgroundRemoval>
                    </a14:imgEffect>
                  </a14:imgLayer>
                </a14:imgProps>
              </a:ext>
              <a:ext uri="{28A0092B-C50C-407E-A947-70E740481C1C}">
                <a14:useLocalDpi xmlns:a14="http://schemas.microsoft.com/office/drawing/2010/main" val="0"/>
              </a:ext>
            </a:extLst>
          </a:blip>
          <a:srcRect/>
          <a:stretch>
            <a:fillRect/>
          </a:stretch>
        </p:blipFill>
        <p:spPr bwMode="auto">
          <a:xfrm rot="17981210">
            <a:off x="291318" y="-2269510"/>
            <a:ext cx="2882198" cy="2882198"/>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a:extLst>
              <a:ext uri="{FF2B5EF4-FFF2-40B4-BE49-F238E27FC236}">
                <a16:creationId xmlns:a16="http://schemas.microsoft.com/office/drawing/2014/main" id="{737FFCB4-D551-43F6-8AE5-585BE2C91316}"/>
              </a:ext>
            </a:extLst>
          </p:cNvPr>
          <p:cNvSpPr/>
          <p:nvPr/>
        </p:nvSpPr>
        <p:spPr>
          <a:xfrm>
            <a:off x="856343" y="-145142"/>
            <a:ext cx="10145486" cy="150948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1403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3.33333E-6 L 0.00195 0.38889 " pathEditMode="relative" rAng="0" ptsTypes="AA">
                                      <p:cBhvr>
                                        <p:cTn id="6" dur="2000" fill="hold"/>
                                        <p:tgtEl>
                                          <p:spTgt spid="8198"/>
                                        </p:tgtEl>
                                        <p:attrNameLst>
                                          <p:attrName>ppt_x</p:attrName>
                                          <p:attrName>ppt_y</p:attrName>
                                        </p:attrNameLst>
                                      </p:cBhvr>
                                      <p:rCtr x="91" y="19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96 Well Plate, Flat Bottom, Standard | 3D CAD Model Library | GrabCAD">
            <a:extLst>
              <a:ext uri="{FF2B5EF4-FFF2-40B4-BE49-F238E27FC236}">
                <a16:creationId xmlns:a16="http://schemas.microsoft.com/office/drawing/2014/main" id="{0ABA8AB6-D972-4EEE-9881-B0CA6508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7" y="4843010"/>
            <a:ext cx="3120571" cy="17195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acs tubes - Cprc">
            <a:extLst>
              <a:ext uri="{FF2B5EF4-FFF2-40B4-BE49-F238E27FC236}">
                <a16:creationId xmlns:a16="http://schemas.microsoft.com/office/drawing/2014/main" id="{09580259-8254-4F8F-87F6-681BAF27D5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1234"/>
          <a:stretch/>
        </p:blipFill>
        <p:spPr bwMode="auto">
          <a:xfrm>
            <a:off x="-466497" y="1838072"/>
            <a:ext cx="4397829" cy="2764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luminum Seamless Bus Tube">
            <a:extLst>
              <a:ext uri="{FF2B5EF4-FFF2-40B4-BE49-F238E27FC236}">
                <a16:creationId xmlns:a16="http://schemas.microsoft.com/office/drawing/2014/main" id="{541C92D8-F51A-479D-B637-47E34D74C2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25" r="95875">
                        <a14:foregroundMark x1="14875" y1="70875" x2="14875" y2="70875"/>
                        <a14:foregroundMark x1="10375" y1="70250" x2="10375" y2="70250"/>
                        <a14:foregroundMark x1="6250" y1="70250" x2="6250" y2="71375"/>
                        <a14:foregroundMark x1="6375" y1="73250" x2="6625" y2="74125"/>
                        <a14:foregroundMark x1="8500" y1="71125" x2="24000" y2="69125"/>
                        <a14:foregroundMark x1="24000" y1="69125" x2="29875" y2="59000"/>
                        <a14:foregroundMark x1="38750" y1="54375" x2="46000" y2="54500"/>
                        <a14:foregroundMark x1="46000" y1="54500" x2="52625" y2="51500"/>
                        <a14:foregroundMark x1="52625" y1="51500" x2="64250" y2="40500"/>
                        <a14:foregroundMark x1="64250" y1="40500" x2="82125" y2="31125"/>
                        <a14:foregroundMark x1="93625" y1="21375" x2="95875" y2="28000"/>
                        <a14:foregroundMark x1="95875" y1="28000" x2="92750" y2="29000"/>
                        <a14:foregroundMark x1="5500" y1="73250" x2="4125" y2="74250"/>
                        <a14:foregroundMark x1="18875" y1="71750" x2="9000" y2="76875"/>
                      </a14:backgroundRemoval>
                    </a14:imgEffect>
                  </a14:imgLayer>
                </a14:imgProps>
              </a:ext>
              <a:ext uri="{28A0092B-C50C-407E-A947-70E740481C1C}">
                <a14:useLocalDpi xmlns:a14="http://schemas.microsoft.com/office/drawing/2010/main" val="0"/>
              </a:ext>
            </a:extLst>
          </a:blip>
          <a:srcRect/>
          <a:stretch>
            <a:fillRect/>
          </a:stretch>
        </p:blipFill>
        <p:spPr bwMode="auto">
          <a:xfrm rot="17981210">
            <a:off x="291318" y="-2269510"/>
            <a:ext cx="2882198" cy="2882198"/>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a:extLst>
              <a:ext uri="{FF2B5EF4-FFF2-40B4-BE49-F238E27FC236}">
                <a16:creationId xmlns:a16="http://schemas.microsoft.com/office/drawing/2014/main" id="{737FFCB4-D551-43F6-8AE5-585BE2C91316}"/>
              </a:ext>
            </a:extLst>
          </p:cNvPr>
          <p:cNvSpPr/>
          <p:nvPr/>
        </p:nvSpPr>
        <p:spPr>
          <a:xfrm>
            <a:off x="856343" y="-145142"/>
            <a:ext cx="10145486" cy="150948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53FFCB1E-1F23-40F2-87A1-452D095B0E5E}"/>
              </a:ext>
            </a:extLst>
          </p:cNvPr>
          <p:cNvCxnSpPr/>
          <p:nvPr/>
        </p:nvCxnSpPr>
        <p:spPr>
          <a:xfrm>
            <a:off x="7953829" y="1262743"/>
            <a:ext cx="899885" cy="1364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B12181-D34B-44F6-9253-8B8BD2D79815}"/>
              </a:ext>
            </a:extLst>
          </p:cNvPr>
          <p:cNvCxnSpPr>
            <a:cxnSpLocks/>
          </p:cNvCxnSpPr>
          <p:nvPr/>
        </p:nvCxnSpPr>
        <p:spPr>
          <a:xfrm flipH="1">
            <a:off x="9652510" y="1137255"/>
            <a:ext cx="884861" cy="1489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153204-2D2A-44FC-805B-C76A4AF19581}"/>
              </a:ext>
            </a:extLst>
          </p:cNvPr>
          <p:cNvCxnSpPr>
            <a:cxnSpLocks/>
          </p:cNvCxnSpPr>
          <p:nvPr/>
        </p:nvCxnSpPr>
        <p:spPr>
          <a:xfrm>
            <a:off x="8853714" y="2627086"/>
            <a:ext cx="0" cy="3599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FDDD35-7637-4562-B855-9225F5AEE5F3}"/>
              </a:ext>
            </a:extLst>
          </p:cNvPr>
          <p:cNvCxnSpPr>
            <a:cxnSpLocks/>
          </p:cNvCxnSpPr>
          <p:nvPr/>
        </p:nvCxnSpPr>
        <p:spPr>
          <a:xfrm>
            <a:off x="9659767" y="2627085"/>
            <a:ext cx="0" cy="359954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0D7042A-81B3-4FD1-9640-513B5FFD3859}"/>
              </a:ext>
            </a:extLst>
          </p:cNvPr>
          <p:cNvPicPr>
            <a:picLocks noChangeAspect="1"/>
          </p:cNvPicPr>
          <p:nvPr/>
        </p:nvPicPr>
        <p:blipFill>
          <a:blip r:embed="rId7"/>
          <a:stretch>
            <a:fillRect/>
          </a:stretch>
        </p:blipFill>
        <p:spPr>
          <a:xfrm>
            <a:off x="8422423" y="1355063"/>
            <a:ext cx="449943" cy="429442"/>
          </a:xfrm>
          <a:prstGeom prst="rect">
            <a:avLst/>
          </a:prstGeom>
        </p:spPr>
      </p:pic>
      <p:pic>
        <p:nvPicPr>
          <p:cNvPr id="13" name="Picture 12">
            <a:extLst>
              <a:ext uri="{FF2B5EF4-FFF2-40B4-BE49-F238E27FC236}">
                <a16:creationId xmlns:a16="http://schemas.microsoft.com/office/drawing/2014/main" id="{984E2163-D0ED-4F6B-AFC3-E5F5BFB5CD82}"/>
              </a:ext>
            </a:extLst>
          </p:cNvPr>
          <p:cNvPicPr>
            <a:picLocks noChangeAspect="1"/>
          </p:cNvPicPr>
          <p:nvPr/>
        </p:nvPicPr>
        <p:blipFill>
          <a:blip r:embed="rId7"/>
          <a:stretch>
            <a:fillRect/>
          </a:stretch>
        </p:blipFill>
        <p:spPr>
          <a:xfrm>
            <a:off x="8796166" y="1730193"/>
            <a:ext cx="449943" cy="429442"/>
          </a:xfrm>
          <a:prstGeom prst="rect">
            <a:avLst/>
          </a:prstGeom>
        </p:spPr>
      </p:pic>
      <p:pic>
        <p:nvPicPr>
          <p:cNvPr id="15" name="Picture 14">
            <a:extLst>
              <a:ext uri="{FF2B5EF4-FFF2-40B4-BE49-F238E27FC236}">
                <a16:creationId xmlns:a16="http://schemas.microsoft.com/office/drawing/2014/main" id="{67778394-2DA4-4ED5-96CB-F90A085A1508}"/>
              </a:ext>
            </a:extLst>
          </p:cNvPr>
          <p:cNvPicPr>
            <a:picLocks noChangeAspect="1"/>
          </p:cNvPicPr>
          <p:nvPr/>
        </p:nvPicPr>
        <p:blipFill>
          <a:blip r:embed="rId7"/>
          <a:stretch>
            <a:fillRect/>
          </a:stretch>
        </p:blipFill>
        <p:spPr>
          <a:xfrm>
            <a:off x="9471079" y="1408630"/>
            <a:ext cx="449943" cy="429442"/>
          </a:xfrm>
          <a:prstGeom prst="rect">
            <a:avLst/>
          </a:prstGeom>
        </p:spPr>
      </p:pic>
      <p:pic>
        <p:nvPicPr>
          <p:cNvPr id="16" name="Picture 15">
            <a:extLst>
              <a:ext uri="{FF2B5EF4-FFF2-40B4-BE49-F238E27FC236}">
                <a16:creationId xmlns:a16="http://schemas.microsoft.com/office/drawing/2014/main" id="{11339437-B98A-4EDF-A240-E9B5BC04AF55}"/>
              </a:ext>
            </a:extLst>
          </p:cNvPr>
          <p:cNvPicPr>
            <a:picLocks noChangeAspect="1"/>
          </p:cNvPicPr>
          <p:nvPr/>
        </p:nvPicPr>
        <p:blipFill>
          <a:blip r:embed="rId7"/>
          <a:stretch>
            <a:fillRect/>
          </a:stretch>
        </p:blipFill>
        <p:spPr>
          <a:xfrm>
            <a:off x="9260369" y="2148961"/>
            <a:ext cx="449943" cy="429442"/>
          </a:xfrm>
          <a:prstGeom prst="rect">
            <a:avLst/>
          </a:prstGeom>
        </p:spPr>
      </p:pic>
    </p:spTree>
    <p:extLst>
      <p:ext uri="{BB962C8B-B14F-4D97-AF65-F5344CB8AC3E}">
        <p14:creationId xmlns:p14="http://schemas.microsoft.com/office/powerpoint/2010/main" val="35023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4.79167E-6 4.07407E-6 L -0.00937 4.07407E-6 C -0.01354 4.07407E-6 -0.01848 0.21342 -0.01848 0.38726 L -0.01848 0.775 " pathEditMode="relative" rAng="0" ptsTypes="AAAA">
                                      <p:cBhvr>
                                        <p:cTn id="6" dur="2000" fill="hold"/>
                                        <p:tgtEl>
                                          <p:spTgt spid="16"/>
                                        </p:tgtEl>
                                        <p:attrNameLst>
                                          <p:attrName>ppt_x</p:attrName>
                                          <p:attrName>ppt_y</p:attrName>
                                        </p:attrNameLst>
                                      </p:cBhvr>
                                      <p:rCtr x="-924" y="3875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3.75E-6 -4.81481E-6 L 0.00677 -4.81481E-6 C 0.0099 -4.81481E-6 0.01381 0.23056 0.01381 0.41806 L 0.01381 0.83612 " pathEditMode="relative" rAng="0" ptsTypes="AAAA">
                                      <p:cBhvr>
                                        <p:cTn id="10" dur="2000" fill="hold"/>
                                        <p:tgtEl>
                                          <p:spTgt spid="13"/>
                                        </p:tgtEl>
                                        <p:attrNameLst>
                                          <p:attrName>ppt_x</p:attrName>
                                          <p:attrName>ppt_y</p:attrName>
                                        </p:attrNameLst>
                                      </p:cBhvr>
                                      <p:rCtr x="690" y="41806"/>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2.29167E-6 -4.07407E-6 L -0.01914 -4.07407E-6 C -0.02773 -4.07407E-6 -0.03828 0.23311 -0.03828 0.42246 L -0.03828 0.84491 " pathEditMode="relative" rAng="0" ptsTypes="AAAA">
                                      <p:cBhvr>
                                        <p:cTn id="14" dur="2000" fill="hold"/>
                                        <p:tgtEl>
                                          <p:spTgt spid="15"/>
                                        </p:tgtEl>
                                        <p:attrNameLst>
                                          <p:attrName>ppt_x</p:attrName>
                                          <p:attrName>ppt_y</p:attrName>
                                        </p:attrNameLst>
                                      </p:cBhvr>
                                      <p:rCtr x="-1914" y="42245"/>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79167E-6 4.81481E-6 L 0.02383 4.81481E-6 C 0.03438 4.81481E-6 0.04766 0.26736 0.04766 0.48449 L 0.04766 0.96898 " pathEditMode="relative" rAng="0" ptsTypes="AAAA">
                                      <p:cBhvr>
                                        <p:cTn id="18" dur="2000" fill="hold"/>
                                        <p:tgtEl>
                                          <p:spTgt spid="10"/>
                                        </p:tgtEl>
                                        <p:attrNameLst>
                                          <p:attrName>ppt_x</p:attrName>
                                          <p:attrName>ppt_y</p:attrName>
                                        </p:attrNameLst>
                                      </p:cBhvr>
                                      <p:rCtr x="2383" y="48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96 Well Plate, Flat Bottom, Standard | 3D CAD Model Library | GrabCAD">
            <a:extLst>
              <a:ext uri="{FF2B5EF4-FFF2-40B4-BE49-F238E27FC236}">
                <a16:creationId xmlns:a16="http://schemas.microsoft.com/office/drawing/2014/main" id="{0ABA8AB6-D972-4EEE-9881-B0CA6508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7" y="4843010"/>
            <a:ext cx="3120571" cy="17195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acs tubes - Cprc">
            <a:extLst>
              <a:ext uri="{FF2B5EF4-FFF2-40B4-BE49-F238E27FC236}">
                <a16:creationId xmlns:a16="http://schemas.microsoft.com/office/drawing/2014/main" id="{09580259-8254-4F8F-87F6-681BAF27D5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1234"/>
          <a:stretch/>
        </p:blipFill>
        <p:spPr bwMode="auto">
          <a:xfrm>
            <a:off x="-466497" y="1838072"/>
            <a:ext cx="4397829" cy="2764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luminum Seamless Bus Tube">
            <a:extLst>
              <a:ext uri="{FF2B5EF4-FFF2-40B4-BE49-F238E27FC236}">
                <a16:creationId xmlns:a16="http://schemas.microsoft.com/office/drawing/2014/main" id="{541C92D8-F51A-479D-B637-47E34D74C2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25" r="95875">
                        <a14:foregroundMark x1="14875" y1="70875" x2="14875" y2="70875"/>
                        <a14:foregroundMark x1="10375" y1="70250" x2="10375" y2="70250"/>
                        <a14:foregroundMark x1="6250" y1="70250" x2="6250" y2="71375"/>
                        <a14:foregroundMark x1="6375" y1="73250" x2="6625" y2="74125"/>
                        <a14:foregroundMark x1="8500" y1="71125" x2="24000" y2="69125"/>
                        <a14:foregroundMark x1="24000" y1="69125" x2="29875" y2="59000"/>
                        <a14:foregroundMark x1="38750" y1="54375" x2="46000" y2="54500"/>
                        <a14:foregroundMark x1="46000" y1="54500" x2="52625" y2="51500"/>
                        <a14:foregroundMark x1="52625" y1="51500" x2="64250" y2="40500"/>
                        <a14:foregroundMark x1="64250" y1="40500" x2="82125" y2="31125"/>
                        <a14:foregroundMark x1="93625" y1="21375" x2="95875" y2="28000"/>
                        <a14:foregroundMark x1="95875" y1="28000" x2="92750" y2="29000"/>
                        <a14:foregroundMark x1="5500" y1="73250" x2="4125" y2="74250"/>
                        <a14:foregroundMark x1="18875" y1="71750" x2="9000" y2="76875"/>
                      </a14:backgroundRemoval>
                    </a14:imgEffect>
                  </a14:imgLayer>
                </a14:imgProps>
              </a:ext>
              <a:ext uri="{28A0092B-C50C-407E-A947-70E740481C1C}">
                <a14:useLocalDpi xmlns:a14="http://schemas.microsoft.com/office/drawing/2010/main" val="0"/>
              </a:ext>
            </a:extLst>
          </a:blip>
          <a:srcRect/>
          <a:stretch>
            <a:fillRect/>
          </a:stretch>
        </p:blipFill>
        <p:spPr bwMode="auto">
          <a:xfrm rot="17981210">
            <a:off x="331402" y="468550"/>
            <a:ext cx="2882198" cy="2882198"/>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a:extLst>
              <a:ext uri="{FF2B5EF4-FFF2-40B4-BE49-F238E27FC236}">
                <a16:creationId xmlns:a16="http://schemas.microsoft.com/office/drawing/2014/main" id="{737FFCB4-D551-43F6-8AE5-585BE2C91316}"/>
              </a:ext>
            </a:extLst>
          </p:cNvPr>
          <p:cNvSpPr/>
          <p:nvPr/>
        </p:nvSpPr>
        <p:spPr>
          <a:xfrm>
            <a:off x="856343" y="-145142"/>
            <a:ext cx="10145486" cy="150948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53FFCB1E-1F23-40F2-87A1-452D095B0E5E}"/>
              </a:ext>
            </a:extLst>
          </p:cNvPr>
          <p:cNvCxnSpPr/>
          <p:nvPr/>
        </p:nvCxnSpPr>
        <p:spPr>
          <a:xfrm>
            <a:off x="7953829" y="1262743"/>
            <a:ext cx="899885" cy="1364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B12181-D34B-44F6-9253-8B8BD2D79815}"/>
              </a:ext>
            </a:extLst>
          </p:cNvPr>
          <p:cNvCxnSpPr>
            <a:cxnSpLocks/>
          </p:cNvCxnSpPr>
          <p:nvPr/>
        </p:nvCxnSpPr>
        <p:spPr>
          <a:xfrm flipH="1">
            <a:off x="9652510" y="1137255"/>
            <a:ext cx="884861" cy="1489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153204-2D2A-44FC-805B-C76A4AF19581}"/>
              </a:ext>
            </a:extLst>
          </p:cNvPr>
          <p:cNvCxnSpPr>
            <a:cxnSpLocks/>
          </p:cNvCxnSpPr>
          <p:nvPr/>
        </p:nvCxnSpPr>
        <p:spPr>
          <a:xfrm>
            <a:off x="8853714" y="2627086"/>
            <a:ext cx="0" cy="3599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FDDD35-7637-4562-B855-9225F5AEE5F3}"/>
              </a:ext>
            </a:extLst>
          </p:cNvPr>
          <p:cNvCxnSpPr>
            <a:cxnSpLocks/>
          </p:cNvCxnSpPr>
          <p:nvPr/>
        </p:nvCxnSpPr>
        <p:spPr>
          <a:xfrm>
            <a:off x="9659767" y="2627085"/>
            <a:ext cx="0" cy="359954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0D7042A-81B3-4FD1-9640-513B5FFD3859}"/>
              </a:ext>
            </a:extLst>
          </p:cNvPr>
          <p:cNvPicPr>
            <a:picLocks noChangeAspect="1"/>
          </p:cNvPicPr>
          <p:nvPr/>
        </p:nvPicPr>
        <p:blipFill>
          <a:blip r:embed="rId7"/>
          <a:stretch>
            <a:fillRect/>
          </a:stretch>
        </p:blipFill>
        <p:spPr>
          <a:xfrm>
            <a:off x="8422423" y="1355063"/>
            <a:ext cx="449943" cy="429442"/>
          </a:xfrm>
          <a:prstGeom prst="rect">
            <a:avLst/>
          </a:prstGeom>
        </p:spPr>
      </p:pic>
      <p:pic>
        <p:nvPicPr>
          <p:cNvPr id="13" name="Picture 12">
            <a:extLst>
              <a:ext uri="{FF2B5EF4-FFF2-40B4-BE49-F238E27FC236}">
                <a16:creationId xmlns:a16="http://schemas.microsoft.com/office/drawing/2014/main" id="{984E2163-D0ED-4F6B-AFC3-E5F5BFB5CD82}"/>
              </a:ext>
            </a:extLst>
          </p:cNvPr>
          <p:cNvPicPr>
            <a:picLocks noChangeAspect="1"/>
          </p:cNvPicPr>
          <p:nvPr/>
        </p:nvPicPr>
        <p:blipFill>
          <a:blip r:embed="rId7"/>
          <a:stretch>
            <a:fillRect/>
          </a:stretch>
        </p:blipFill>
        <p:spPr>
          <a:xfrm>
            <a:off x="8796166" y="1730193"/>
            <a:ext cx="449943" cy="429442"/>
          </a:xfrm>
          <a:prstGeom prst="rect">
            <a:avLst/>
          </a:prstGeom>
        </p:spPr>
      </p:pic>
      <p:pic>
        <p:nvPicPr>
          <p:cNvPr id="15" name="Picture 14">
            <a:extLst>
              <a:ext uri="{FF2B5EF4-FFF2-40B4-BE49-F238E27FC236}">
                <a16:creationId xmlns:a16="http://schemas.microsoft.com/office/drawing/2014/main" id="{67778394-2DA4-4ED5-96CB-F90A085A1508}"/>
              </a:ext>
            </a:extLst>
          </p:cNvPr>
          <p:cNvPicPr>
            <a:picLocks noChangeAspect="1"/>
          </p:cNvPicPr>
          <p:nvPr/>
        </p:nvPicPr>
        <p:blipFill>
          <a:blip r:embed="rId7"/>
          <a:stretch>
            <a:fillRect/>
          </a:stretch>
        </p:blipFill>
        <p:spPr>
          <a:xfrm>
            <a:off x="9471079" y="1408630"/>
            <a:ext cx="449943" cy="429442"/>
          </a:xfrm>
          <a:prstGeom prst="rect">
            <a:avLst/>
          </a:prstGeom>
        </p:spPr>
      </p:pic>
      <p:pic>
        <p:nvPicPr>
          <p:cNvPr id="16" name="Picture 15">
            <a:extLst>
              <a:ext uri="{FF2B5EF4-FFF2-40B4-BE49-F238E27FC236}">
                <a16:creationId xmlns:a16="http://schemas.microsoft.com/office/drawing/2014/main" id="{11339437-B98A-4EDF-A240-E9B5BC04AF55}"/>
              </a:ext>
            </a:extLst>
          </p:cNvPr>
          <p:cNvPicPr>
            <a:picLocks noChangeAspect="1"/>
          </p:cNvPicPr>
          <p:nvPr/>
        </p:nvPicPr>
        <p:blipFill>
          <a:blip r:embed="rId7"/>
          <a:stretch>
            <a:fillRect/>
          </a:stretch>
        </p:blipFill>
        <p:spPr>
          <a:xfrm>
            <a:off x="9028141" y="3529964"/>
            <a:ext cx="449943" cy="429442"/>
          </a:xfrm>
          <a:prstGeom prst="rect">
            <a:avLst/>
          </a:prstGeom>
        </p:spPr>
      </p:pic>
      <p:pic>
        <p:nvPicPr>
          <p:cNvPr id="18" name="Picture 6" descr="A0205A Laser Pointer Keychain 1 mW. (Red) - Altronics">
            <a:extLst>
              <a:ext uri="{FF2B5EF4-FFF2-40B4-BE49-F238E27FC236}">
                <a16:creationId xmlns:a16="http://schemas.microsoft.com/office/drawing/2014/main" id="{26AA145B-BBA5-4887-86BE-6F97F18473F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217264" flipH="1">
            <a:off x="5023636" y="2462100"/>
            <a:ext cx="2716225" cy="20078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FEC6260-AA93-42CE-8A96-C9D032E30483}"/>
              </a:ext>
            </a:extLst>
          </p:cNvPr>
          <p:cNvSpPr/>
          <p:nvPr/>
        </p:nvSpPr>
        <p:spPr>
          <a:xfrm>
            <a:off x="6981371" y="3614057"/>
            <a:ext cx="2119085" cy="2612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DE135E19-305C-4CF9-B17B-8B6EC21CA751}"/>
              </a:ext>
            </a:extLst>
          </p:cNvPr>
          <p:cNvSpPr/>
          <p:nvPr/>
        </p:nvSpPr>
        <p:spPr>
          <a:xfrm>
            <a:off x="9471079" y="3681991"/>
            <a:ext cx="1066286" cy="7720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1" name="Flowchart: Alternate Process 20">
            <a:extLst>
              <a:ext uri="{FF2B5EF4-FFF2-40B4-BE49-F238E27FC236}">
                <a16:creationId xmlns:a16="http://schemas.microsoft.com/office/drawing/2014/main" id="{EDC5AED8-7924-4FC8-8A21-3BA5B314FDB4}"/>
              </a:ext>
            </a:extLst>
          </p:cNvPr>
          <p:cNvSpPr/>
          <p:nvPr/>
        </p:nvSpPr>
        <p:spPr>
          <a:xfrm>
            <a:off x="4217024" y="1527628"/>
            <a:ext cx="1763369" cy="4695372"/>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800" dirty="0"/>
              <a:t>LASER</a:t>
            </a:r>
          </a:p>
        </p:txBody>
      </p:sp>
      <p:sp>
        <p:nvSpPr>
          <p:cNvPr id="22" name="Flowchart: Alternate Process 21">
            <a:extLst>
              <a:ext uri="{FF2B5EF4-FFF2-40B4-BE49-F238E27FC236}">
                <a16:creationId xmlns:a16="http://schemas.microsoft.com/office/drawing/2014/main" id="{21E88B1C-0D6C-4186-BB6F-D650D99E832F}"/>
              </a:ext>
            </a:extLst>
          </p:cNvPr>
          <p:cNvSpPr/>
          <p:nvPr/>
        </p:nvSpPr>
        <p:spPr>
          <a:xfrm>
            <a:off x="10551885" y="2975679"/>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sensors</a:t>
            </a:r>
          </a:p>
        </p:txBody>
      </p:sp>
      <p:sp>
        <p:nvSpPr>
          <p:cNvPr id="5" name="TextBox 4">
            <a:extLst>
              <a:ext uri="{FF2B5EF4-FFF2-40B4-BE49-F238E27FC236}">
                <a16:creationId xmlns:a16="http://schemas.microsoft.com/office/drawing/2014/main" id="{AB6F329F-E8E0-4D43-A93E-FCD5371B42E5}"/>
              </a:ext>
            </a:extLst>
          </p:cNvPr>
          <p:cNvSpPr txBox="1"/>
          <p:nvPr/>
        </p:nvSpPr>
        <p:spPr>
          <a:xfrm>
            <a:off x="7825862" y="5249513"/>
            <a:ext cx="2854500" cy="1077218"/>
          </a:xfrm>
          <a:prstGeom prst="rect">
            <a:avLst/>
          </a:prstGeom>
          <a:solidFill>
            <a:schemeClr val="bg1"/>
          </a:solidFill>
        </p:spPr>
        <p:txBody>
          <a:bodyPr wrap="none" rtlCol="0">
            <a:spAutoFit/>
          </a:bodyPr>
          <a:lstStyle/>
          <a:p>
            <a:pPr algn="ctr"/>
            <a:r>
              <a:rPr lang="en-AU" sz="3200" b="1" dirty="0"/>
              <a:t>Forward scatter</a:t>
            </a:r>
          </a:p>
          <a:p>
            <a:pPr algn="ctr"/>
            <a:r>
              <a:rPr lang="en-AU" sz="3200" b="1" dirty="0"/>
              <a:t>~ Cell Size</a:t>
            </a:r>
          </a:p>
        </p:txBody>
      </p:sp>
    </p:spTree>
    <p:extLst>
      <p:ext uri="{BB962C8B-B14F-4D97-AF65-F5344CB8AC3E}">
        <p14:creationId xmlns:p14="http://schemas.microsoft.com/office/powerpoint/2010/main" val="28492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A0205A Laser Pointer Keychain 1 mW. (Red) - Altronics">
            <a:extLst>
              <a:ext uri="{FF2B5EF4-FFF2-40B4-BE49-F238E27FC236}">
                <a16:creationId xmlns:a16="http://schemas.microsoft.com/office/drawing/2014/main" id="{6338E22C-4D66-40FF-BFCF-D2F772FD321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550652">
            <a:off x="7549855" y="595984"/>
            <a:ext cx="2716225" cy="20078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8A61333-2E37-4AC3-8317-66031171FB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642"/>
          <a:stretch/>
        </p:blipFill>
        <p:spPr bwMode="auto">
          <a:xfrm>
            <a:off x="469233" y="4907180"/>
            <a:ext cx="10548512" cy="134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nner &amp; Outer Light | Light wave, Visible light, Teaching science">
            <a:extLst>
              <a:ext uri="{FF2B5EF4-FFF2-40B4-BE49-F238E27FC236}">
                <a16:creationId xmlns:a16="http://schemas.microsoft.com/office/drawing/2014/main" id="{1CF4287A-6BB4-4E3B-951B-CCC834CB76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3666" b="72415" l="28237" r="86759"/>
                    </a14:imgEffect>
                  </a14:imgLayer>
                </a14:imgProps>
              </a:ext>
              <a:ext uri="{28A0092B-C50C-407E-A947-70E740481C1C}">
                <a14:useLocalDpi xmlns:a14="http://schemas.microsoft.com/office/drawing/2010/main" val="0"/>
              </a:ext>
            </a:extLst>
          </a:blip>
          <a:srcRect l="20922" t="62572" r="5926" b="26491"/>
          <a:stretch/>
        </p:blipFill>
        <p:spPr bwMode="auto">
          <a:xfrm rot="2702217">
            <a:off x="1335993" y="3639765"/>
            <a:ext cx="5044633" cy="5060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ner &amp; Outer Light | Light wave, Visible light, Teaching science">
            <a:extLst>
              <a:ext uri="{FF2B5EF4-FFF2-40B4-BE49-F238E27FC236}">
                <a16:creationId xmlns:a16="http://schemas.microsoft.com/office/drawing/2014/main" id="{18373972-9939-4A03-BF9D-F2FF5C920B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2715" b="61935" l="32028" r="87093"/>
                    </a14:imgEffect>
                  </a14:imgLayer>
                </a14:imgProps>
              </a:ext>
              <a:ext uri="{28A0092B-C50C-407E-A947-70E740481C1C}">
                <a14:useLocalDpi xmlns:a14="http://schemas.microsoft.com/office/drawing/2010/main" val="0"/>
              </a:ext>
            </a:extLst>
          </a:blip>
          <a:srcRect l="25145" t="53298" r="50670" b="36913"/>
          <a:stretch/>
        </p:blipFill>
        <p:spPr bwMode="auto">
          <a:xfrm rot="2717123">
            <a:off x="1021004" y="997276"/>
            <a:ext cx="1966343" cy="5340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nner &amp; Outer Light | Light wave, Visible light, Teaching science">
            <a:extLst>
              <a:ext uri="{FF2B5EF4-FFF2-40B4-BE49-F238E27FC236}">
                <a16:creationId xmlns:a16="http://schemas.microsoft.com/office/drawing/2014/main" id="{D5FFD945-4856-4FFB-BE1A-949C53DC83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3666" b="72415" l="28237" r="86759"/>
                    </a14:imgEffect>
                  </a14:imgLayer>
                </a14:imgProps>
              </a:ext>
              <a:ext uri="{28A0092B-C50C-407E-A947-70E740481C1C}">
                <a14:useLocalDpi xmlns:a14="http://schemas.microsoft.com/office/drawing/2010/main" val="0"/>
              </a:ext>
            </a:extLst>
          </a:blip>
          <a:srcRect l="20922" t="62572" r="5926" b="26491"/>
          <a:stretch/>
        </p:blipFill>
        <p:spPr bwMode="auto">
          <a:xfrm rot="8279783">
            <a:off x="4221803" y="3507244"/>
            <a:ext cx="5384327" cy="5401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99A723-D12B-4E2A-85D9-492C551E7FB0}"/>
              </a:ext>
            </a:extLst>
          </p:cNvPr>
          <p:cNvSpPr/>
          <p:nvPr/>
        </p:nvSpPr>
        <p:spPr>
          <a:xfrm rot="2647932">
            <a:off x="2235971" y="1118454"/>
            <a:ext cx="505326" cy="16647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descr="Two Eye Balls with Eye Lashes. | Two Eyeballs with I lashes.… | Flickr">
            <a:extLst>
              <a:ext uri="{FF2B5EF4-FFF2-40B4-BE49-F238E27FC236}">
                <a16:creationId xmlns:a16="http://schemas.microsoft.com/office/drawing/2014/main" id="{F5E0E569-0B72-4BC4-8276-135AAC4A53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61" b="89941" l="3223" r="89941">
                        <a14:foregroundMark x1="3223" y1="28906" x2="3223" y2="28906"/>
                      </a14:backgroundRemoval>
                    </a14:imgEffect>
                  </a14:imgLayer>
                </a14:imgProps>
              </a:ext>
              <a:ext uri="{28A0092B-C50C-407E-A947-70E740481C1C}">
                <a14:useLocalDpi xmlns:a14="http://schemas.microsoft.com/office/drawing/2010/main" val="0"/>
              </a:ext>
            </a:extLst>
          </a:blip>
          <a:srcRect/>
          <a:stretch>
            <a:fillRect/>
          </a:stretch>
        </p:blipFill>
        <p:spPr bwMode="auto">
          <a:xfrm rot="2595330">
            <a:off x="147418" y="-255861"/>
            <a:ext cx="2269043" cy="2269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ner &amp; Outer Light | Light wave, Visible light, Teaching science">
            <a:extLst>
              <a:ext uri="{FF2B5EF4-FFF2-40B4-BE49-F238E27FC236}">
                <a16:creationId xmlns:a16="http://schemas.microsoft.com/office/drawing/2014/main" id="{FE7B70BF-6A2F-42CC-B406-FFA413DFBDC7}"/>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2715" b="61935" l="32028" r="87093"/>
                    </a14:imgEffect>
                  </a14:imgLayer>
                </a14:imgProps>
              </a:ext>
              <a:ext uri="{28A0092B-C50C-407E-A947-70E740481C1C}">
                <a14:useLocalDpi xmlns:a14="http://schemas.microsoft.com/office/drawing/2010/main" val="0"/>
              </a:ext>
            </a:extLst>
          </a:blip>
          <a:srcRect l="38705" t="51300" r="6024" b="36913"/>
          <a:stretch/>
        </p:blipFill>
        <p:spPr bwMode="auto">
          <a:xfrm rot="2717123">
            <a:off x="2160330" y="3276489"/>
            <a:ext cx="4493844" cy="64302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6BFA70C-477F-4339-9BBC-B5B3C522D7AA}"/>
              </a:ext>
            </a:extLst>
          </p:cNvPr>
          <p:cNvGrpSpPr/>
          <p:nvPr/>
        </p:nvGrpSpPr>
        <p:grpSpPr>
          <a:xfrm>
            <a:off x="5413471" y="4587779"/>
            <a:ext cx="357578" cy="638802"/>
            <a:chOff x="6820352" y="3123471"/>
            <a:chExt cx="152626" cy="305529"/>
          </a:xfrm>
        </p:grpSpPr>
        <p:grpSp>
          <p:nvGrpSpPr>
            <p:cNvPr id="13" name="Group 12">
              <a:extLst>
                <a:ext uri="{FF2B5EF4-FFF2-40B4-BE49-F238E27FC236}">
                  <a16:creationId xmlns:a16="http://schemas.microsoft.com/office/drawing/2014/main" id="{EAABEFAD-53B4-48BD-B8C4-14195ECC1E52}"/>
                </a:ext>
              </a:extLst>
            </p:cNvPr>
            <p:cNvGrpSpPr/>
            <p:nvPr/>
          </p:nvGrpSpPr>
          <p:grpSpPr>
            <a:xfrm rot="10800000">
              <a:off x="6820352" y="3198958"/>
              <a:ext cx="151947" cy="230042"/>
              <a:chOff x="7525659" y="2090057"/>
              <a:chExt cx="2427512" cy="2960914"/>
            </a:xfrm>
          </p:grpSpPr>
          <p:cxnSp>
            <p:nvCxnSpPr>
              <p:cNvPr id="15" name="Straight Connector 14">
                <a:extLst>
                  <a:ext uri="{FF2B5EF4-FFF2-40B4-BE49-F238E27FC236}">
                    <a16:creationId xmlns:a16="http://schemas.microsoft.com/office/drawing/2014/main" id="{5AD01766-6CE7-4502-8FCE-C72C4D755BB6}"/>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853FEE-3719-4AE4-B6C8-5232F891FBBE}"/>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455BC7-1B25-41FD-B79F-A65A12672557}"/>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657B9D-927E-4F15-B0AA-7559BDE97D2E}"/>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C58DB7-F1C2-428E-A330-F0F9113DB1F8}"/>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E673AA-F22B-480E-9E11-3C522D8FE920}"/>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6DD01F90-8E3C-4DBE-BC51-A3BD5EC3F61E}"/>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73464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96 Well Plate, Flat Bottom, Standard | 3D CAD Model Library | GrabCAD">
            <a:extLst>
              <a:ext uri="{FF2B5EF4-FFF2-40B4-BE49-F238E27FC236}">
                <a16:creationId xmlns:a16="http://schemas.microsoft.com/office/drawing/2014/main" id="{0ABA8AB6-D972-4EEE-9881-B0CA6508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7" y="4843010"/>
            <a:ext cx="3120571" cy="17195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acs tubes - Cprc">
            <a:extLst>
              <a:ext uri="{FF2B5EF4-FFF2-40B4-BE49-F238E27FC236}">
                <a16:creationId xmlns:a16="http://schemas.microsoft.com/office/drawing/2014/main" id="{09580259-8254-4F8F-87F6-681BAF27D5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1234"/>
          <a:stretch/>
        </p:blipFill>
        <p:spPr bwMode="auto">
          <a:xfrm>
            <a:off x="-466497" y="1838072"/>
            <a:ext cx="4397829" cy="2764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luminum Seamless Bus Tube">
            <a:extLst>
              <a:ext uri="{FF2B5EF4-FFF2-40B4-BE49-F238E27FC236}">
                <a16:creationId xmlns:a16="http://schemas.microsoft.com/office/drawing/2014/main" id="{541C92D8-F51A-479D-B637-47E34D74C2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25" r="95875">
                        <a14:foregroundMark x1="14875" y1="70875" x2="14875" y2="70875"/>
                        <a14:foregroundMark x1="10375" y1="70250" x2="10375" y2="70250"/>
                        <a14:foregroundMark x1="6250" y1="70250" x2="6250" y2="71375"/>
                        <a14:foregroundMark x1="6375" y1="73250" x2="6625" y2="74125"/>
                        <a14:foregroundMark x1="8500" y1="71125" x2="24000" y2="69125"/>
                        <a14:foregroundMark x1="24000" y1="69125" x2="29875" y2="59000"/>
                        <a14:foregroundMark x1="38750" y1="54375" x2="46000" y2="54500"/>
                        <a14:foregroundMark x1="46000" y1="54500" x2="52625" y2="51500"/>
                        <a14:foregroundMark x1="52625" y1="51500" x2="64250" y2="40500"/>
                        <a14:foregroundMark x1="64250" y1="40500" x2="82125" y2="31125"/>
                        <a14:foregroundMark x1="93625" y1="21375" x2="95875" y2="28000"/>
                        <a14:foregroundMark x1="95875" y1="28000" x2="92750" y2="29000"/>
                        <a14:foregroundMark x1="5500" y1="73250" x2="4125" y2="74250"/>
                        <a14:foregroundMark x1="18875" y1="71750" x2="9000" y2="76875"/>
                      </a14:backgroundRemoval>
                    </a14:imgEffect>
                  </a14:imgLayer>
                </a14:imgProps>
              </a:ext>
              <a:ext uri="{28A0092B-C50C-407E-A947-70E740481C1C}">
                <a14:useLocalDpi xmlns:a14="http://schemas.microsoft.com/office/drawing/2010/main" val="0"/>
              </a:ext>
            </a:extLst>
          </a:blip>
          <a:srcRect/>
          <a:stretch>
            <a:fillRect/>
          </a:stretch>
        </p:blipFill>
        <p:spPr bwMode="auto">
          <a:xfrm rot="17981210">
            <a:off x="331402" y="468550"/>
            <a:ext cx="2882198" cy="2882198"/>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a:extLst>
              <a:ext uri="{FF2B5EF4-FFF2-40B4-BE49-F238E27FC236}">
                <a16:creationId xmlns:a16="http://schemas.microsoft.com/office/drawing/2014/main" id="{737FFCB4-D551-43F6-8AE5-585BE2C91316}"/>
              </a:ext>
            </a:extLst>
          </p:cNvPr>
          <p:cNvSpPr/>
          <p:nvPr/>
        </p:nvSpPr>
        <p:spPr>
          <a:xfrm>
            <a:off x="856343" y="-145142"/>
            <a:ext cx="10145486" cy="150948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53FFCB1E-1F23-40F2-87A1-452D095B0E5E}"/>
              </a:ext>
            </a:extLst>
          </p:cNvPr>
          <p:cNvCxnSpPr/>
          <p:nvPr/>
        </p:nvCxnSpPr>
        <p:spPr>
          <a:xfrm>
            <a:off x="7953829" y="1262743"/>
            <a:ext cx="899885" cy="1364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B12181-D34B-44F6-9253-8B8BD2D79815}"/>
              </a:ext>
            </a:extLst>
          </p:cNvPr>
          <p:cNvCxnSpPr>
            <a:cxnSpLocks/>
          </p:cNvCxnSpPr>
          <p:nvPr/>
        </p:nvCxnSpPr>
        <p:spPr>
          <a:xfrm flipH="1">
            <a:off x="9652510" y="1137255"/>
            <a:ext cx="884861" cy="1489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153204-2D2A-44FC-805B-C76A4AF19581}"/>
              </a:ext>
            </a:extLst>
          </p:cNvPr>
          <p:cNvCxnSpPr>
            <a:cxnSpLocks/>
          </p:cNvCxnSpPr>
          <p:nvPr/>
        </p:nvCxnSpPr>
        <p:spPr>
          <a:xfrm>
            <a:off x="8853714" y="2627086"/>
            <a:ext cx="0" cy="3599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FDDD35-7637-4562-B855-9225F5AEE5F3}"/>
              </a:ext>
            </a:extLst>
          </p:cNvPr>
          <p:cNvCxnSpPr>
            <a:cxnSpLocks/>
          </p:cNvCxnSpPr>
          <p:nvPr/>
        </p:nvCxnSpPr>
        <p:spPr>
          <a:xfrm>
            <a:off x="9659767" y="2627085"/>
            <a:ext cx="0" cy="359954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0D7042A-81B3-4FD1-9640-513B5FFD3859}"/>
              </a:ext>
            </a:extLst>
          </p:cNvPr>
          <p:cNvPicPr>
            <a:picLocks noChangeAspect="1"/>
          </p:cNvPicPr>
          <p:nvPr/>
        </p:nvPicPr>
        <p:blipFill>
          <a:blip r:embed="rId7"/>
          <a:stretch>
            <a:fillRect/>
          </a:stretch>
        </p:blipFill>
        <p:spPr>
          <a:xfrm>
            <a:off x="8422423" y="1355063"/>
            <a:ext cx="449943" cy="429442"/>
          </a:xfrm>
          <a:prstGeom prst="rect">
            <a:avLst/>
          </a:prstGeom>
        </p:spPr>
      </p:pic>
      <p:pic>
        <p:nvPicPr>
          <p:cNvPr id="13" name="Picture 12">
            <a:extLst>
              <a:ext uri="{FF2B5EF4-FFF2-40B4-BE49-F238E27FC236}">
                <a16:creationId xmlns:a16="http://schemas.microsoft.com/office/drawing/2014/main" id="{984E2163-D0ED-4F6B-AFC3-E5F5BFB5CD82}"/>
              </a:ext>
            </a:extLst>
          </p:cNvPr>
          <p:cNvPicPr>
            <a:picLocks noChangeAspect="1"/>
          </p:cNvPicPr>
          <p:nvPr/>
        </p:nvPicPr>
        <p:blipFill>
          <a:blip r:embed="rId7"/>
          <a:stretch>
            <a:fillRect/>
          </a:stretch>
        </p:blipFill>
        <p:spPr>
          <a:xfrm>
            <a:off x="8796166" y="1730193"/>
            <a:ext cx="449943" cy="429442"/>
          </a:xfrm>
          <a:prstGeom prst="rect">
            <a:avLst/>
          </a:prstGeom>
        </p:spPr>
      </p:pic>
      <p:pic>
        <p:nvPicPr>
          <p:cNvPr id="15" name="Picture 14">
            <a:extLst>
              <a:ext uri="{FF2B5EF4-FFF2-40B4-BE49-F238E27FC236}">
                <a16:creationId xmlns:a16="http://schemas.microsoft.com/office/drawing/2014/main" id="{67778394-2DA4-4ED5-96CB-F90A085A1508}"/>
              </a:ext>
            </a:extLst>
          </p:cNvPr>
          <p:cNvPicPr>
            <a:picLocks noChangeAspect="1"/>
          </p:cNvPicPr>
          <p:nvPr/>
        </p:nvPicPr>
        <p:blipFill>
          <a:blip r:embed="rId7"/>
          <a:stretch>
            <a:fillRect/>
          </a:stretch>
        </p:blipFill>
        <p:spPr>
          <a:xfrm>
            <a:off x="9471079" y="1408630"/>
            <a:ext cx="449943" cy="429442"/>
          </a:xfrm>
          <a:prstGeom prst="rect">
            <a:avLst/>
          </a:prstGeom>
        </p:spPr>
      </p:pic>
      <p:pic>
        <p:nvPicPr>
          <p:cNvPr id="16" name="Picture 15">
            <a:extLst>
              <a:ext uri="{FF2B5EF4-FFF2-40B4-BE49-F238E27FC236}">
                <a16:creationId xmlns:a16="http://schemas.microsoft.com/office/drawing/2014/main" id="{11339437-B98A-4EDF-A240-E9B5BC04AF55}"/>
              </a:ext>
            </a:extLst>
          </p:cNvPr>
          <p:cNvPicPr>
            <a:picLocks noChangeAspect="1"/>
          </p:cNvPicPr>
          <p:nvPr/>
        </p:nvPicPr>
        <p:blipFill>
          <a:blip r:embed="rId7"/>
          <a:stretch>
            <a:fillRect/>
          </a:stretch>
        </p:blipFill>
        <p:spPr>
          <a:xfrm>
            <a:off x="9028141" y="3529964"/>
            <a:ext cx="449943" cy="429442"/>
          </a:xfrm>
          <a:prstGeom prst="rect">
            <a:avLst/>
          </a:prstGeom>
        </p:spPr>
      </p:pic>
      <p:pic>
        <p:nvPicPr>
          <p:cNvPr id="18" name="Picture 6" descr="A0205A Laser Pointer Keychain 1 mW. (Red) - Altronics">
            <a:extLst>
              <a:ext uri="{FF2B5EF4-FFF2-40B4-BE49-F238E27FC236}">
                <a16:creationId xmlns:a16="http://schemas.microsoft.com/office/drawing/2014/main" id="{26AA145B-BBA5-4887-86BE-6F97F18473F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217264" flipH="1">
            <a:off x="5023636" y="2462100"/>
            <a:ext cx="2716225" cy="20078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FEC6260-AA93-42CE-8A96-C9D032E30483}"/>
              </a:ext>
            </a:extLst>
          </p:cNvPr>
          <p:cNvSpPr/>
          <p:nvPr/>
        </p:nvSpPr>
        <p:spPr>
          <a:xfrm>
            <a:off x="6981371" y="3614057"/>
            <a:ext cx="2119085" cy="2612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DE135E19-305C-4CF9-B17B-8B6EC21CA751}"/>
              </a:ext>
            </a:extLst>
          </p:cNvPr>
          <p:cNvSpPr/>
          <p:nvPr/>
        </p:nvSpPr>
        <p:spPr>
          <a:xfrm>
            <a:off x="9471079" y="3681991"/>
            <a:ext cx="1066286" cy="7720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2" name="Flowchart: Alternate Process 21">
            <a:extLst>
              <a:ext uri="{FF2B5EF4-FFF2-40B4-BE49-F238E27FC236}">
                <a16:creationId xmlns:a16="http://schemas.microsoft.com/office/drawing/2014/main" id="{21E88B1C-0D6C-4186-BB6F-D650D99E832F}"/>
              </a:ext>
            </a:extLst>
          </p:cNvPr>
          <p:cNvSpPr/>
          <p:nvPr/>
        </p:nvSpPr>
        <p:spPr>
          <a:xfrm>
            <a:off x="10551885" y="2975679"/>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sensors</a:t>
            </a:r>
          </a:p>
        </p:txBody>
      </p:sp>
      <p:pic>
        <p:nvPicPr>
          <p:cNvPr id="23" name="Picture 6" descr="A0205A Laser Pointer Keychain 1 mW. (Red) - Altronics">
            <a:extLst>
              <a:ext uri="{FF2B5EF4-FFF2-40B4-BE49-F238E27FC236}">
                <a16:creationId xmlns:a16="http://schemas.microsoft.com/office/drawing/2014/main" id="{6D4012A4-8458-4553-9AD0-26CFE50CC6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217264" flipH="1">
            <a:off x="5122770" y="3981498"/>
            <a:ext cx="2716225" cy="2007813"/>
          </a:xfrm>
          <a:prstGeom prst="rect">
            <a:avLst/>
          </a:prstGeom>
          <a:noFill/>
          <a:extLst>
            <a:ext uri="{909E8E84-426E-40DD-AFC4-6F175D3DCCD1}">
              <a14:hiddenFill xmlns:a14="http://schemas.microsoft.com/office/drawing/2010/main">
                <a:solidFill>
                  <a:srgbClr val="FFFFFF"/>
                </a:solidFill>
              </a14:hiddenFill>
            </a:ext>
          </a:extLst>
        </p:spPr>
      </p:pic>
      <p:sp>
        <p:nvSpPr>
          <p:cNvPr id="21" name="Flowchart: Alternate Process 20">
            <a:extLst>
              <a:ext uri="{FF2B5EF4-FFF2-40B4-BE49-F238E27FC236}">
                <a16:creationId xmlns:a16="http://schemas.microsoft.com/office/drawing/2014/main" id="{EDC5AED8-7924-4FC8-8A21-3BA5B314FDB4}"/>
              </a:ext>
            </a:extLst>
          </p:cNvPr>
          <p:cNvSpPr/>
          <p:nvPr/>
        </p:nvSpPr>
        <p:spPr>
          <a:xfrm>
            <a:off x="4217024" y="1527628"/>
            <a:ext cx="1763369" cy="4695372"/>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800" dirty="0"/>
              <a:t>LASER</a:t>
            </a:r>
          </a:p>
        </p:txBody>
      </p:sp>
      <p:grpSp>
        <p:nvGrpSpPr>
          <p:cNvPr id="24" name="Group 23">
            <a:extLst>
              <a:ext uri="{FF2B5EF4-FFF2-40B4-BE49-F238E27FC236}">
                <a16:creationId xmlns:a16="http://schemas.microsoft.com/office/drawing/2014/main" id="{E8784B74-9A43-4827-BC4A-B6A9D3E14825}"/>
              </a:ext>
            </a:extLst>
          </p:cNvPr>
          <p:cNvGrpSpPr/>
          <p:nvPr/>
        </p:nvGrpSpPr>
        <p:grpSpPr>
          <a:xfrm>
            <a:off x="9074323" y="2900880"/>
            <a:ext cx="357578" cy="638802"/>
            <a:chOff x="6820352" y="3123471"/>
            <a:chExt cx="152626" cy="305529"/>
          </a:xfrm>
        </p:grpSpPr>
        <p:grpSp>
          <p:nvGrpSpPr>
            <p:cNvPr id="25" name="Group 24">
              <a:extLst>
                <a:ext uri="{FF2B5EF4-FFF2-40B4-BE49-F238E27FC236}">
                  <a16:creationId xmlns:a16="http://schemas.microsoft.com/office/drawing/2014/main" id="{ACCF004E-0F9B-44F8-B3F0-76473F5BE770}"/>
                </a:ext>
              </a:extLst>
            </p:cNvPr>
            <p:cNvGrpSpPr/>
            <p:nvPr/>
          </p:nvGrpSpPr>
          <p:grpSpPr>
            <a:xfrm rot="10800000">
              <a:off x="6820352" y="3198958"/>
              <a:ext cx="151947" cy="230042"/>
              <a:chOff x="7525659" y="2090057"/>
              <a:chExt cx="2427512" cy="2960914"/>
            </a:xfrm>
          </p:grpSpPr>
          <p:cxnSp>
            <p:nvCxnSpPr>
              <p:cNvPr id="27" name="Straight Connector 26">
                <a:extLst>
                  <a:ext uri="{FF2B5EF4-FFF2-40B4-BE49-F238E27FC236}">
                    <a16:creationId xmlns:a16="http://schemas.microsoft.com/office/drawing/2014/main" id="{8F103686-4F79-4C93-9C44-4812FD57E780}"/>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E20A62-C94C-4A37-8022-D5D010F02B3A}"/>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9B8003-B528-42CE-BEB5-90FFBD7ED375}"/>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3E4BAD-F979-4C25-A4E6-20530823196B}"/>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429381-405E-470C-8B22-1DA8B7D521B3}"/>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B77FFDC-72A9-4E8D-AB82-8864FC6624F7}"/>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92F07CDB-0240-47A0-9BCA-FDE1EF168B5A}"/>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3" name="Picture 2" descr="Inner &amp; Outer Light | Light wave, Visible light, Teaching science">
            <a:extLst>
              <a:ext uri="{FF2B5EF4-FFF2-40B4-BE49-F238E27FC236}">
                <a16:creationId xmlns:a16="http://schemas.microsoft.com/office/drawing/2014/main" id="{BD82B9B4-E08B-4E0C-9483-92765455659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3666" b="72415" l="28237" r="86759"/>
                    </a14:imgEffect>
                  </a14:imgLayer>
                </a14:imgProps>
              </a:ext>
              <a:ext uri="{28A0092B-C50C-407E-A947-70E740481C1C}">
                <a14:useLocalDpi xmlns:a14="http://schemas.microsoft.com/office/drawing/2010/main" val="0"/>
              </a:ext>
            </a:extLst>
          </a:blip>
          <a:srcRect l="20922" t="62572" r="5926" b="26491"/>
          <a:stretch/>
        </p:blipFill>
        <p:spPr bwMode="auto">
          <a:xfrm rot="10800000">
            <a:off x="6768955" y="5219033"/>
            <a:ext cx="3285427" cy="338005"/>
          </a:xfrm>
          <a:prstGeom prst="rect">
            <a:avLst/>
          </a:prstGeom>
          <a:noFill/>
          <a:extLst>
            <a:ext uri="{909E8E84-426E-40DD-AFC4-6F175D3DCCD1}">
              <a14:hiddenFill xmlns:a14="http://schemas.microsoft.com/office/drawing/2010/main">
                <a:solidFill>
                  <a:srgbClr val="FFFFFF"/>
                </a:solidFill>
              </a14:hiddenFill>
            </a:ext>
          </a:extLst>
        </p:spPr>
      </p:pic>
      <p:sp>
        <p:nvSpPr>
          <p:cNvPr id="35" name="Flowchart: Alternate Process 34">
            <a:extLst>
              <a:ext uri="{FF2B5EF4-FFF2-40B4-BE49-F238E27FC236}">
                <a16:creationId xmlns:a16="http://schemas.microsoft.com/office/drawing/2014/main" id="{C8E97056-22D6-4165-8412-E26ADCDD53A5}"/>
              </a:ext>
            </a:extLst>
          </p:cNvPr>
          <p:cNvSpPr/>
          <p:nvPr/>
        </p:nvSpPr>
        <p:spPr>
          <a:xfrm>
            <a:off x="10551885" y="4587014"/>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sensors</a:t>
            </a:r>
          </a:p>
        </p:txBody>
      </p:sp>
      <p:pic>
        <p:nvPicPr>
          <p:cNvPr id="36" name="Picture 2" descr="Inner &amp; Outer Light | Light wave, Visible light, Teaching science">
            <a:extLst>
              <a:ext uri="{FF2B5EF4-FFF2-40B4-BE49-F238E27FC236}">
                <a16:creationId xmlns:a16="http://schemas.microsoft.com/office/drawing/2014/main" id="{E7E458CD-BFD4-43C7-8D20-92758512197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52715" b="61935" l="32028" r="87093"/>
                    </a14:imgEffect>
                  </a14:imgLayer>
                </a14:imgProps>
              </a:ext>
              <a:ext uri="{28A0092B-C50C-407E-A947-70E740481C1C}">
                <a14:useLocalDpi xmlns:a14="http://schemas.microsoft.com/office/drawing/2010/main" val="0"/>
              </a:ext>
            </a:extLst>
          </a:blip>
          <a:srcRect l="38705" t="51300" r="6024" b="36913"/>
          <a:stretch/>
        </p:blipFill>
        <p:spPr bwMode="auto">
          <a:xfrm>
            <a:off x="9155077" y="5033339"/>
            <a:ext cx="1621780" cy="396469"/>
          </a:xfrm>
          <a:prstGeom prst="rect">
            <a:avLst/>
          </a:prstGeom>
          <a:noFill/>
          <a:extLst>
            <a:ext uri="{909E8E84-426E-40DD-AFC4-6F175D3DCCD1}">
              <a14:hiddenFill xmlns:a14="http://schemas.microsoft.com/office/drawing/2010/main">
                <a:solidFill>
                  <a:srgbClr val="FFFFFF"/>
                </a:solidFill>
              </a14:hiddenFill>
            </a:ext>
          </a:extLst>
        </p:spPr>
      </p:pic>
      <p:sp>
        <p:nvSpPr>
          <p:cNvPr id="34" name="Flowchart: Alternate Process 33">
            <a:extLst>
              <a:ext uri="{FF2B5EF4-FFF2-40B4-BE49-F238E27FC236}">
                <a16:creationId xmlns:a16="http://schemas.microsoft.com/office/drawing/2014/main" id="{2569881D-E34A-4F91-9AB3-3957F2052F14}"/>
              </a:ext>
            </a:extLst>
          </p:cNvPr>
          <p:cNvSpPr/>
          <p:nvPr/>
        </p:nvSpPr>
        <p:spPr>
          <a:xfrm>
            <a:off x="9739597" y="4604003"/>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Filter</a:t>
            </a:r>
          </a:p>
        </p:txBody>
      </p:sp>
    </p:spTree>
    <p:extLst>
      <p:ext uri="{BB962C8B-B14F-4D97-AF65-F5344CB8AC3E}">
        <p14:creationId xmlns:p14="http://schemas.microsoft.com/office/powerpoint/2010/main" val="110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4.44444E-6 L 0.00183 0.33843 " pathEditMode="relative" rAng="0" ptsTypes="AA">
                                      <p:cBhvr>
                                        <p:cTn id="6" dur="2000" fill="hold"/>
                                        <p:tgtEl>
                                          <p:spTgt spid="24"/>
                                        </p:tgtEl>
                                        <p:attrNameLst>
                                          <p:attrName>ppt_x</p:attrName>
                                          <p:attrName>ppt_y</p:attrName>
                                        </p:attrNameLst>
                                      </p:cBhvr>
                                      <p:rCtr x="91" y="16921"/>
                                    </p:animMotion>
                                  </p:childTnLst>
                                </p:cTn>
                              </p:par>
                              <p:par>
                                <p:cTn id="7" presetID="42" presetClass="path" presetSubtype="0" accel="50000" decel="50000" fill="hold" nodeType="withEffect">
                                  <p:stCondLst>
                                    <p:cond delay="0"/>
                                  </p:stCondLst>
                                  <p:childTnLst>
                                    <p:animMotion origin="layout" path="M -4.16667E-6 -4.81481E-6 L 0.00313 0.31459 " pathEditMode="relative" rAng="0" ptsTypes="AA">
                                      <p:cBhvr>
                                        <p:cTn id="8" dur="2000" fill="hold"/>
                                        <p:tgtEl>
                                          <p:spTgt spid="16"/>
                                        </p:tgtEl>
                                        <p:attrNameLst>
                                          <p:attrName>ppt_x</p:attrName>
                                          <p:attrName>ppt_y</p:attrName>
                                        </p:attrNameLst>
                                      </p:cBhvr>
                                      <p:rCtr x="156" y="15718"/>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low Cytometry Guide - Creative Diagnostics">
            <a:extLst>
              <a:ext uri="{FF2B5EF4-FFF2-40B4-BE49-F238E27FC236}">
                <a16:creationId xmlns:a16="http://schemas.microsoft.com/office/drawing/2014/main" id="{BB21DD98-7B01-429B-94A3-5DB3B961C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817" y="0"/>
            <a:ext cx="9451068" cy="6838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A8B4EB-B3D5-4DCD-B3D4-074AA4E162CA}"/>
              </a:ext>
            </a:extLst>
          </p:cNvPr>
          <p:cNvSpPr/>
          <p:nvPr/>
        </p:nvSpPr>
        <p:spPr>
          <a:xfrm>
            <a:off x="3904343" y="4586514"/>
            <a:ext cx="2728686" cy="2271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7682A41C-68F3-46AB-9613-E68A7718032D}"/>
              </a:ext>
            </a:extLst>
          </p:cNvPr>
          <p:cNvSpPr txBox="1"/>
          <p:nvPr/>
        </p:nvSpPr>
        <p:spPr>
          <a:xfrm>
            <a:off x="7584120" y="98447"/>
            <a:ext cx="3817071" cy="523220"/>
          </a:xfrm>
          <a:prstGeom prst="rect">
            <a:avLst/>
          </a:prstGeom>
          <a:solidFill>
            <a:schemeClr val="accent1">
              <a:lumMod val="60000"/>
              <a:lumOff val="40000"/>
            </a:schemeClr>
          </a:solidFill>
        </p:spPr>
        <p:txBody>
          <a:bodyPr wrap="none" rtlCol="0">
            <a:spAutoFit/>
          </a:bodyPr>
          <a:lstStyle/>
          <a:p>
            <a:r>
              <a:rPr lang="en-AU" sz="2800" dirty="0"/>
              <a:t>Filter and a mirror in one</a:t>
            </a:r>
          </a:p>
        </p:txBody>
      </p:sp>
      <p:sp>
        <p:nvSpPr>
          <p:cNvPr id="6" name="Arrow: Left 5">
            <a:extLst>
              <a:ext uri="{FF2B5EF4-FFF2-40B4-BE49-F238E27FC236}">
                <a16:creationId xmlns:a16="http://schemas.microsoft.com/office/drawing/2014/main" id="{9EB288C2-03F8-4BE9-BD16-EBA5E4175BE1}"/>
              </a:ext>
            </a:extLst>
          </p:cNvPr>
          <p:cNvSpPr/>
          <p:nvPr/>
        </p:nvSpPr>
        <p:spPr>
          <a:xfrm rot="17188264">
            <a:off x="7397824" y="763776"/>
            <a:ext cx="372589" cy="3768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52468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BCD30A-A338-4A90-A312-C36A8AD34327}"/>
              </a:ext>
            </a:extLst>
          </p:cNvPr>
          <p:cNvCxnSpPr/>
          <p:nvPr/>
        </p:nvCxnSpPr>
        <p:spPr>
          <a:xfrm>
            <a:off x="3541486" y="986972"/>
            <a:ext cx="0" cy="423817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C1B195B-4D44-4E24-9227-584BC6683E58}"/>
              </a:ext>
            </a:extLst>
          </p:cNvPr>
          <p:cNvCxnSpPr>
            <a:cxnSpLocks/>
          </p:cNvCxnSpPr>
          <p:nvPr/>
        </p:nvCxnSpPr>
        <p:spPr>
          <a:xfrm flipH="1">
            <a:off x="3541486" y="5246914"/>
            <a:ext cx="66693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23EA11B-C8E5-45C1-9A40-A4BE6839F2E7}"/>
              </a:ext>
            </a:extLst>
          </p:cNvPr>
          <p:cNvSpPr txBox="1"/>
          <p:nvPr/>
        </p:nvSpPr>
        <p:spPr>
          <a:xfrm rot="16200000">
            <a:off x="1221862" y="2567448"/>
            <a:ext cx="2854500" cy="1077218"/>
          </a:xfrm>
          <a:prstGeom prst="rect">
            <a:avLst/>
          </a:prstGeom>
          <a:solidFill>
            <a:schemeClr val="bg1"/>
          </a:solidFill>
        </p:spPr>
        <p:txBody>
          <a:bodyPr wrap="none" rtlCol="0">
            <a:spAutoFit/>
          </a:bodyPr>
          <a:lstStyle/>
          <a:p>
            <a:pPr algn="ctr"/>
            <a:r>
              <a:rPr lang="en-AU" sz="3200" b="1" dirty="0"/>
              <a:t>Forward scatter</a:t>
            </a:r>
          </a:p>
          <a:p>
            <a:pPr algn="ctr"/>
            <a:r>
              <a:rPr lang="en-AU" sz="3200" b="1" dirty="0"/>
              <a:t>~ Cell Size</a:t>
            </a:r>
          </a:p>
        </p:txBody>
      </p:sp>
      <p:sp>
        <p:nvSpPr>
          <p:cNvPr id="9" name="TextBox 8">
            <a:extLst>
              <a:ext uri="{FF2B5EF4-FFF2-40B4-BE49-F238E27FC236}">
                <a16:creationId xmlns:a16="http://schemas.microsoft.com/office/drawing/2014/main" id="{918F0D9E-4A10-43F7-ADE3-985FB2DA24B2}"/>
              </a:ext>
            </a:extLst>
          </p:cNvPr>
          <p:cNvSpPr txBox="1"/>
          <p:nvPr/>
        </p:nvSpPr>
        <p:spPr>
          <a:xfrm>
            <a:off x="5674435" y="5434018"/>
            <a:ext cx="2403414" cy="892552"/>
          </a:xfrm>
          <a:prstGeom prst="rect">
            <a:avLst/>
          </a:prstGeom>
          <a:solidFill>
            <a:schemeClr val="bg1"/>
          </a:solidFill>
        </p:spPr>
        <p:txBody>
          <a:bodyPr wrap="none" rtlCol="0">
            <a:spAutoFit/>
          </a:bodyPr>
          <a:lstStyle/>
          <a:p>
            <a:pPr algn="ctr"/>
            <a:r>
              <a:rPr lang="en-AU" sz="3200" b="1" dirty="0"/>
              <a:t>Fluorescence</a:t>
            </a:r>
          </a:p>
          <a:p>
            <a:pPr algn="ctr"/>
            <a:r>
              <a:rPr lang="en-AU" sz="2000" b="1" dirty="0"/>
              <a:t>MHC2 Antibody</a:t>
            </a:r>
            <a:endParaRPr lang="en-AU" sz="3200" b="1" dirty="0"/>
          </a:p>
        </p:txBody>
      </p:sp>
      <p:grpSp>
        <p:nvGrpSpPr>
          <p:cNvPr id="10" name="Group 9">
            <a:extLst>
              <a:ext uri="{FF2B5EF4-FFF2-40B4-BE49-F238E27FC236}">
                <a16:creationId xmlns:a16="http://schemas.microsoft.com/office/drawing/2014/main" id="{C7C9CEDC-3025-430F-845C-5F4AC23CA451}"/>
              </a:ext>
            </a:extLst>
          </p:cNvPr>
          <p:cNvGrpSpPr/>
          <p:nvPr/>
        </p:nvGrpSpPr>
        <p:grpSpPr>
          <a:xfrm>
            <a:off x="8537294" y="5434018"/>
            <a:ext cx="357578" cy="638802"/>
            <a:chOff x="6820352" y="3123471"/>
            <a:chExt cx="152626" cy="305529"/>
          </a:xfrm>
        </p:grpSpPr>
        <p:grpSp>
          <p:nvGrpSpPr>
            <p:cNvPr id="11" name="Group 10">
              <a:extLst>
                <a:ext uri="{FF2B5EF4-FFF2-40B4-BE49-F238E27FC236}">
                  <a16:creationId xmlns:a16="http://schemas.microsoft.com/office/drawing/2014/main" id="{6289A52B-034D-4335-B291-E536AA441E08}"/>
                </a:ext>
              </a:extLst>
            </p:cNvPr>
            <p:cNvGrpSpPr/>
            <p:nvPr/>
          </p:nvGrpSpPr>
          <p:grpSpPr>
            <a:xfrm rot="10800000">
              <a:off x="6820352" y="3198958"/>
              <a:ext cx="151947" cy="230042"/>
              <a:chOff x="7525659" y="2090057"/>
              <a:chExt cx="2427512" cy="2960914"/>
            </a:xfrm>
          </p:grpSpPr>
          <p:cxnSp>
            <p:nvCxnSpPr>
              <p:cNvPr id="13" name="Straight Connector 12">
                <a:extLst>
                  <a:ext uri="{FF2B5EF4-FFF2-40B4-BE49-F238E27FC236}">
                    <a16:creationId xmlns:a16="http://schemas.microsoft.com/office/drawing/2014/main" id="{A5281662-BCFB-4E06-ACE0-11B10105EF30}"/>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CB291A-6A0F-4635-AF65-9CB8558F3516}"/>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CE4CF1A-7301-4C63-B614-5658060BAE40}"/>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82F97E-B08A-46BA-B5FB-D2E440964F54}"/>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8EF4DE-048E-4FCA-8A52-8D7CFA0C2676}"/>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665520-99C1-4D30-9BDD-E4080578CFEE}"/>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8CE6572-1F6B-4E9C-8838-0F19952C2561}"/>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Oval 18">
            <a:extLst>
              <a:ext uri="{FF2B5EF4-FFF2-40B4-BE49-F238E27FC236}">
                <a16:creationId xmlns:a16="http://schemas.microsoft.com/office/drawing/2014/main" id="{0F0E261A-9D6D-42D7-AF83-A682F3E2A444}"/>
              </a:ext>
            </a:extLst>
          </p:cNvPr>
          <p:cNvSpPr/>
          <p:nvPr/>
        </p:nvSpPr>
        <p:spPr>
          <a:xfrm>
            <a:off x="8493369" y="1473274"/>
            <a:ext cx="283670" cy="275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Arrow: Left 19">
            <a:extLst>
              <a:ext uri="{FF2B5EF4-FFF2-40B4-BE49-F238E27FC236}">
                <a16:creationId xmlns:a16="http://schemas.microsoft.com/office/drawing/2014/main" id="{BC0B830D-A42D-490A-8AED-C276CC751CDC}"/>
              </a:ext>
            </a:extLst>
          </p:cNvPr>
          <p:cNvSpPr/>
          <p:nvPr/>
        </p:nvSpPr>
        <p:spPr>
          <a:xfrm>
            <a:off x="9047748" y="1386038"/>
            <a:ext cx="539014" cy="3628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35BB7564-AF24-42EE-A70F-135CC770EA9B}"/>
              </a:ext>
            </a:extLst>
          </p:cNvPr>
          <p:cNvSpPr txBox="1"/>
          <p:nvPr/>
        </p:nvSpPr>
        <p:spPr>
          <a:xfrm>
            <a:off x="9586762" y="1195586"/>
            <a:ext cx="2310182" cy="830997"/>
          </a:xfrm>
          <a:prstGeom prst="rect">
            <a:avLst/>
          </a:prstGeom>
          <a:solidFill>
            <a:schemeClr val="bg1"/>
          </a:solidFill>
        </p:spPr>
        <p:txBody>
          <a:bodyPr wrap="square" rtlCol="0">
            <a:spAutoFit/>
          </a:bodyPr>
          <a:lstStyle/>
          <a:p>
            <a:pPr algn="ctr"/>
            <a:r>
              <a:rPr lang="en-AU" sz="2400" b="1" dirty="0"/>
              <a:t>Big and positive for MHC2</a:t>
            </a:r>
          </a:p>
        </p:txBody>
      </p:sp>
      <p:sp>
        <p:nvSpPr>
          <p:cNvPr id="22" name="Oval 21">
            <a:extLst>
              <a:ext uri="{FF2B5EF4-FFF2-40B4-BE49-F238E27FC236}">
                <a16:creationId xmlns:a16="http://schemas.microsoft.com/office/drawing/2014/main" id="{11616A18-54E0-4B51-849A-0F4E4CDE29BA}"/>
              </a:ext>
            </a:extLst>
          </p:cNvPr>
          <p:cNvSpPr/>
          <p:nvPr/>
        </p:nvSpPr>
        <p:spPr>
          <a:xfrm>
            <a:off x="4170021" y="4533307"/>
            <a:ext cx="283670" cy="275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Left 22">
            <a:extLst>
              <a:ext uri="{FF2B5EF4-FFF2-40B4-BE49-F238E27FC236}">
                <a16:creationId xmlns:a16="http://schemas.microsoft.com/office/drawing/2014/main" id="{CC4DD211-8B3D-40B1-985D-1551AD83FEAE}"/>
              </a:ext>
            </a:extLst>
          </p:cNvPr>
          <p:cNvSpPr/>
          <p:nvPr/>
        </p:nvSpPr>
        <p:spPr>
          <a:xfrm>
            <a:off x="4785761" y="4442895"/>
            <a:ext cx="539014" cy="3628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4220C554-30C2-49A0-8FCE-B14A3C85B502}"/>
              </a:ext>
            </a:extLst>
          </p:cNvPr>
          <p:cNvSpPr txBox="1"/>
          <p:nvPr/>
        </p:nvSpPr>
        <p:spPr>
          <a:xfrm>
            <a:off x="5324774" y="4252443"/>
            <a:ext cx="2753051" cy="830997"/>
          </a:xfrm>
          <a:prstGeom prst="rect">
            <a:avLst/>
          </a:prstGeom>
          <a:solidFill>
            <a:schemeClr val="bg1"/>
          </a:solidFill>
        </p:spPr>
        <p:txBody>
          <a:bodyPr wrap="square" rtlCol="0">
            <a:spAutoFit/>
          </a:bodyPr>
          <a:lstStyle/>
          <a:p>
            <a:pPr algn="ctr"/>
            <a:r>
              <a:rPr lang="en-AU" sz="2400" b="1" dirty="0"/>
              <a:t>Small and negative for MHC2</a:t>
            </a:r>
          </a:p>
        </p:txBody>
      </p:sp>
      <p:sp>
        <p:nvSpPr>
          <p:cNvPr id="25" name="Oval 24">
            <a:extLst>
              <a:ext uri="{FF2B5EF4-FFF2-40B4-BE49-F238E27FC236}">
                <a16:creationId xmlns:a16="http://schemas.microsoft.com/office/drawing/2014/main" id="{E67C7422-589C-4716-8057-48CA8087F7F9}"/>
              </a:ext>
            </a:extLst>
          </p:cNvPr>
          <p:cNvSpPr/>
          <p:nvPr/>
        </p:nvSpPr>
        <p:spPr>
          <a:xfrm>
            <a:off x="8493369" y="4422922"/>
            <a:ext cx="283670" cy="275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2C300C3C-2E98-4699-8F73-F6EF771B2E7A}"/>
              </a:ext>
            </a:extLst>
          </p:cNvPr>
          <p:cNvSpPr txBox="1"/>
          <p:nvPr/>
        </p:nvSpPr>
        <p:spPr>
          <a:xfrm>
            <a:off x="9648123" y="4142058"/>
            <a:ext cx="2543878" cy="830997"/>
          </a:xfrm>
          <a:prstGeom prst="rect">
            <a:avLst/>
          </a:prstGeom>
          <a:solidFill>
            <a:schemeClr val="bg1"/>
          </a:solidFill>
        </p:spPr>
        <p:txBody>
          <a:bodyPr wrap="square" rtlCol="0">
            <a:spAutoFit/>
          </a:bodyPr>
          <a:lstStyle/>
          <a:p>
            <a:pPr algn="ctr"/>
            <a:r>
              <a:rPr lang="en-AU" sz="2400" b="1" dirty="0"/>
              <a:t>Small and positive for MHC2</a:t>
            </a:r>
          </a:p>
        </p:txBody>
      </p:sp>
      <p:sp>
        <p:nvSpPr>
          <p:cNvPr id="27" name="Arrow: Left 26">
            <a:extLst>
              <a:ext uri="{FF2B5EF4-FFF2-40B4-BE49-F238E27FC236}">
                <a16:creationId xmlns:a16="http://schemas.microsoft.com/office/drawing/2014/main" id="{5B4768B6-BCCF-4956-B4FB-39F2B6ED7E5C}"/>
              </a:ext>
            </a:extLst>
          </p:cNvPr>
          <p:cNvSpPr/>
          <p:nvPr/>
        </p:nvSpPr>
        <p:spPr>
          <a:xfrm>
            <a:off x="9030501" y="4385469"/>
            <a:ext cx="539014" cy="3628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2520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58DA0A-3A61-4FF7-83A3-0CFB8D2C7B5C}"/>
              </a:ext>
            </a:extLst>
          </p:cNvPr>
          <p:cNvSpPr txBox="1"/>
          <p:nvPr/>
        </p:nvSpPr>
        <p:spPr>
          <a:xfrm>
            <a:off x="482600" y="908651"/>
            <a:ext cx="3824082" cy="3640345"/>
          </a:xfrm>
          <a:prstGeom prst="rect">
            <a:avLst/>
          </a:prstGeom>
        </p:spPr>
        <p:txBody>
          <a:bodyPr vert="horz" lIns="91440" tIns="45720" rIns="91440" bIns="45720" rtlCol="0" anchor="t">
            <a:normAutofit/>
          </a:bodyPr>
          <a:lstStyle/>
          <a:p>
            <a:pPr>
              <a:spcBef>
                <a:spcPct val="0"/>
              </a:spcBef>
              <a:spcAft>
                <a:spcPts val="600"/>
              </a:spcAft>
            </a:pPr>
            <a:r>
              <a:rPr lang="en-US" sz="4000" cap="all" spc="30" dirty="0">
                <a:solidFill>
                  <a:schemeClr val="bg1"/>
                </a:solidFill>
                <a:latin typeface="+mj-lt"/>
                <a:ea typeface="+mj-ea"/>
                <a:cs typeface="+mj-cs"/>
              </a:rPr>
              <a:t>What the heck are the spleen and the lymph nodes?</a:t>
            </a:r>
          </a:p>
        </p:txBody>
      </p:sp>
      <p:cxnSp>
        <p:nvCxnSpPr>
          <p:cNvPr id="75" name="Straight Connector 7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CE8EB21F-7285-4AD4-9F9F-CC9B51C266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4" t="20741" r="1538" b="63315"/>
          <a:stretch/>
        </p:blipFill>
        <p:spPr bwMode="auto">
          <a:xfrm>
            <a:off x="4406900" y="1952447"/>
            <a:ext cx="7527925" cy="33910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637B77-5DF8-4A21-BB70-54B35139A834}"/>
              </a:ext>
            </a:extLst>
          </p:cNvPr>
          <p:cNvSpPr txBox="1"/>
          <p:nvPr/>
        </p:nvSpPr>
        <p:spPr>
          <a:xfrm>
            <a:off x="356224" y="6501443"/>
            <a:ext cx="10705175" cy="200055"/>
          </a:xfrm>
          <a:prstGeom prst="rect">
            <a:avLst/>
          </a:prstGeom>
          <a:noFill/>
        </p:spPr>
        <p:txBody>
          <a:bodyPr wrap="none" rtlCol="0">
            <a:spAutoFit/>
          </a:bodyPr>
          <a:lstStyle/>
          <a:p>
            <a:r>
              <a:rPr lang="en-AU" sz="700" dirty="0">
                <a:solidFill>
                  <a:schemeClr val="bg1"/>
                </a:solidFill>
                <a:latin typeface="Segoe UI" panose="020B0502040204020203" pitchFamily="34" charset="0"/>
              </a:rPr>
              <a:t>Wendland M, </a:t>
            </a:r>
            <a:r>
              <a:rPr lang="en-AU" sz="700" dirty="0" err="1">
                <a:solidFill>
                  <a:schemeClr val="bg1"/>
                </a:solidFill>
                <a:latin typeface="Segoe UI" panose="020B0502040204020203" pitchFamily="34" charset="0"/>
              </a:rPr>
              <a:t>Willenzon</a:t>
            </a:r>
            <a:r>
              <a:rPr lang="en-AU" sz="700" dirty="0">
                <a:solidFill>
                  <a:schemeClr val="bg1"/>
                </a:solidFill>
                <a:latin typeface="Segoe UI" panose="020B0502040204020203" pitchFamily="34" charset="0"/>
              </a:rPr>
              <a:t> S, </a:t>
            </a:r>
            <a:r>
              <a:rPr lang="en-AU" sz="700" dirty="0" err="1">
                <a:solidFill>
                  <a:schemeClr val="bg1"/>
                </a:solidFill>
                <a:latin typeface="Segoe UI" panose="020B0502040204020203" pitchFamily="34" charset="0"/>
              </a:rPr>
              <a:t>Kocks</a:t>
            </a:r>
            <a:r>
              <a:rPr lang="en-AU" sz="700" dirty="0">
                <a:solidFill>
                  <a:schemeClr val="bg1"/>
                </a:solidFill>
                <a:latin typeface="Segoe UI" panose="020B0502040204020203" pitchFamily="34" charset="0"/>
              </a:rPr>
              <a:t> J, Davalos-</a:t>
            </a:r>
            <a:r>
              <a:rPr lang="en-AU" sz="700" dirty="0" err="1">
                <a:solidFill>
                  <a:schemeClr val="bg1"/>
                </a:solidFill>
                <a:latin typeface="Segoe UI" panose="020B0502040204020203" pitchFamily="34" charset="0"/>
              </a:rPr>
              <a:t>Misslitz</a:t>
            </a:r>
            <a:r>
              <a:rPr lang="en-AU" sz="700" dirty="0">
                <a:solidFill>
                  <a:schemeClr val="bg1"/>
                </a:solidFill>
                <a:latin typeface="Segoe UI" panose="020B0502040204020203" pitchFamily="34" charset="0"/>
              </a:rPr>
              <a:t> Ana C, </a:t>
            </a:r>
            <a:r>
              <a:rPr lang="en-AU" sz="700" dirty="0" err="1">
                <a:solidFill>
                  <a:schemeClr val="bg1"/>
                </a:solidFill>
                <a:latin typeface="Segoe UI" panose="020B0502040204020203" pitchFamily="34" charset="0"/>
              </a:rPr>
              <a:t>Hammerschmidt</a:t>
            </a:r>
            <a:r>
              <a:rPr lang="en-AU" sz="700" dirty="0">
                <a:solidFill>
                  <a:schemeClr val="bg1"/>
                </a:solidFill>
                <a:latin typeface="Segoe UI" panose="020B0502040204020203" pitchFamily="34" charset="0"/>
              </a:rPr>
              <a:t> </a:t>
            </a:r>
            <a:r>
              <a:rPr lang="en-AU" sz="700" dirty="0" err="1">
                <a:solidFill>
                  <a:schemeClr val="bg1"/>
                </a:solidFill>
                <a:latin typeface="Segoe UI" panose="020B0502040204020203" pitchFamily="34" charset="0"/>
              </a:rPr>
              <a:t>Swantje</a:t>
            </a:r>
            <a:r>
              <a:rPr lang="en-AU" sz="700" dirty="0">
                <a:solidFill>
                  <a:schemeClr val="bg1"/>
                </a:solidFill>
                <a:latin typeface="Segoe UI" panose="020B0502040204020203" pitchFamily="34" charset="0"/>
              </a:rPr>
              <a:t> I, Schumann K, </a:t>
            </a:r>
            <a:r>
              <a:rPr lang="en-AU" sz="700" dirty="0" err="1">
                <a:solidFill>
                  <a:schemeClr val="bg1"/>
                </a:solidFill>
                <a:latin typeface="Segoe UI" panose="020B0502040204020203" pitchFamily="34" charset="0"/>
              </a:rPr>
              <a:t>Kremmer</a:t>
            </a:r>
            <a:r>
              <a:rPr lang="en-AU" sz="700" dirty="0">
                <a:solidFill>
                  <a:schemeClr val="bg1"/>
                </a:solidFill>
                <a:latin typeface="Segoe UI" panose="020B0502040204020203" pitchFamily="34" charset="0"/>
              </a:rPr>
              <a:t> E, </a:t>
            </a:r>
            <a:r>
              <a:rPr lang="en-AU" sz="700" dirty="0" err="1">
                <a:solidFill>
                  <a:schemeClr val="bg1"/>
                </a:solidFill>
                <a:latin typeface="Segoe UI" panose="020B0502040204020203" pitchFamily="34" charset="0"/>
              </a:rPr>
              <a:t>Sixt</a:t>
            </a:r>
            <a:r>
              <a:rPr lang="en-AU" sz="700" dirty="0">
                <a:solidFill>
                  <a:schemeClr val="bg1"/>
                </a:solidFill>
                <a:latin typeface="Segoe UI" panose="020B0502040204020203" pitchFamily="34" charset="0"/>
              </a:rPr>
              <a:t> M, </a:t>
            </a:r>
            <a:r>
              <a:rPr lang="en-AU" sz="700" dirty="0" err="1">
                <a:solidFill>
                  <a:schemeClr val="bg1"/>
                </a:solidFill>
                <a:latin typeface="Segoe UI" panose="020B0502040204020203" pitchFamily="34" charset="0"/>
              </a:rPr>
              <a:t>Hoffmeyer</a:t>
            </a:r>
            <a:r>
              <a:rPr lang="en-AU" sz="700" dirty="0">
                <a:solidFill>
                  <a:schemeClr val="bg1"/>
                </a:solidFill>
                <a:latin typeface="Segoe UI" panose="020B0502040204020203" pitchFamily="34" charset="0"/>
              </a:rPr>
              <a:t> A, Pabst O, </a:t>
            </a:r>
            <a:r>
              <a:rPr lang="en-AU" sz="700" dirty="0" err="1">
                <a:solidFill>
                  <a:schemeClr val="bg1"/>
                </a:solidFill>
                <a:latin typeface="Segoe UI" panose="020B0502040204020203" pitchFamily="34" charset="0"/>
              </a:rPr>
              <a:t>Förster</a:t>
            </a:r>
            <a:r>
              <a:rPr lang="en-AU" sz="700" dirty="0">
                <a:solidFill>
                  <a:schemeClr val="bg1"/>
                </a:solidFill>
                <a:latin typeface="Segoe UI" panose="020B0502040204020203" pitchFamily="34" charset="0"/>
              </a:rPr>
              <a:t> R (2011) Lymph Node T Cell Homeostasis Relies on Steady State Homing of Dendritic Cells. Immunity 35 (6):945-957. </a:t>
            </a:r>
            <a:endParaRPr lang="en-AU" dirty="0"/>
          </a:p>
        </p:txBody>
      </p:sp>
      <p:sp>
        <p:nvSpPr>
          <p:cNvPr id="3" name="TextBox 2">
            <a:extLst>
              <a:ext uri="{FF2B5EF4-FFF2-40B4-BE49-F238E27FC236}">
                <a16:creationId xmlns:a16="http://schemas.microsoft.com/office/drawing/2014/main" id="{3558D6BD-21F5-4ACA-B14C-EA0A0624826A}"/>
              </a:ext>
            </a:extLst>
          </p:cNvPr>
          <p:cNvSpPr txBox="1"/>
          <p:nvPr/>
        </p:nvSpPr>
        <p:spPr>
          <a:xfrm>
            <a:off x="4406900" y="119385"/>
            <a:ext cx="816249" cy="369332"/>
          </a:xfrm>
          <a:prstGeom prst="rect">
            <a:avLst/>
          </a:prstGeom>
          <a:noFill/>
        </p:spPr>
        <p:txBody>
          <a:bodyPr wrap="none" rtlCol="0">
            <a:spAutoFit/>
          </a:bodyPr>
          <a:lstStyle/>
          <a:p>
            <a:r>
              <a:rPr lang="en-AU" dirty="0">
                <a:solidFill>
                  <a:srgbClr val="00B050"/>
                </a:solidFill>
              </a:rPr>
              <a:t>B cells</a:t>
            </a:r>
          </a:p>
        </p:txBody>
      </p:sp>
      <p:sp>
        <p:nvSpPr>
          <p:cNvPr id="10" name="TextBox 9">
            <a:extLst>
              <a:ext uri="{FF2B5EF4-FFF2-40B4-BE49-F238E27FC236}">
                <a16:creationId xmlns:a16="http://schemas.microsoft.com/office/drawing/2014/main" id="{B2E9068B-AC90-4269-9699-B2685BD7EEC7}"/>
              </a:ext>
            </a:extLst>
          </p:cNvPr>
          <p:cNvSpPr txBox="1"/>
          <p:nvPr/>
        </p:nvSpPr>
        <p:spPr>
          <a:xfrm>
            <a:off x="4406900" y="376553"/>
            <a:ext cx="816249" cy="369332"/>
          </a:xfrm>
          <a:prstGeom prst="rect">
            <a:avLst/>
          </a:prstGeom>
          <a:noFill/>
        </p:spPr>
        <p:txBody>
          <a:bodyPr wrap="none" rtlCol="0">
            <a:spAutoFit/>
          </a:bodyPr>
          <a:lstStyle/>
          <a:p>
            <a:r>
              <a:rPr lang="en-AU" dirty="0">
                <a:solidFill>
                  <a:srgbClr val="0070C0"/>
                </a:solidFill>
              </a:rPr>
              <a:t>T cells</a:t>
            </a:r>
          </a:p>
        </p:txBody>
      </p:sp>
      <p:sp>
        <p:nvSpPr>
          <p:cNvPr id="11" name="TextBox 10">
            <a:extLst>
              <a:ext uri="{FF2B5EF4-FFF2-40B4-BE49-F238E27FC236}">
                <a16:creationId xmlns:a16="http://schemas.microsoft.com/office/drawing/2014/main" id="{690A81C4-DE7D-4A2B-8E2C-CB7C0DE742B8}"/>
              </a:ext>
            </a:extLst>
          </p:cNvPr>
          <p:cNvSpPr txBox="1"/>
          <p:nvPr/>
        </p:nvSpPr>
        <p:spPr>
          <a:xfrm>
            <a:off x="4406900" y="633720"/>
            <a:ext cx="1154483" cy="369332"/>
          </a:xfrm>
          <a:prstGeom prst="rect">
            <a:avLst/>
          </a:prstGeom>
          <a:noFill/>
        </p:spPr>
        <p:txBody>
          <a:bodyPr wrap="none" rtlCol="0">
            <a:spAutoFit/>
          </a:bodyPr>
          <a:lstStyle/>
          <a:p>
            <a:r>
              <a:rPr lang="en-AU" dirty="0">
                <a:solidFill>
                  <a:srgbClr val="C00000"/>
                </a:solidFill>
              </a:rPr>
              <a:t>APC cells</a:t>
            </a:r>
          </a:p>
        </p:txBody>
      </p:sp>
      <p:sp>
        <p:nvSpPr>
          <p:cNvPr id="5" name="Rectangle 4">
            <a:extLst>
              <a:ext uri="{FF2B5EF4-FFF2-40B4-BE49-F238E27FC236}">
                <a16:creationId xmlns:a16="http://schemas.microsoft.com/office/drawing/2014/main" id="{3EC52095-E7B1-4A70-9238-6482158A51AA}"/>
              </a:ext>
            </a:extLst>
          </p:cNvPr>
          <p:cNvSpPr/>
          <p:nvPr/>
        </p:nvSpPr>
        <p:spPr>
          <a:xfrm>
            <a:off x="7096125" y="1695450"/>
            <a:ext cx="2362200" cy="73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05424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PLOS ONE: Immunodominant cytomegalovirus-specific CD8+ T-cell responses in  sub-Saharan African populations">
            <a:extLst>
              <a:ext uri="{FF2B5EF4-FFF2-40B4-BE49-F238E27FC236}">
                <a16:creationId xmlns:a16="http://schemas.microsoft.com/office/drawing/2014/main" id="{4DCFFDDA-7D1B-4D73-BCD3-4C413EF90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58" t="10351" r="51976" b="56316"/>
          <a:stretch/>
        </p:blipFill>
        <p:spPr bwMode="auto">
          <a:xfrm>
            <a:off x="2743199" y="577515"/>
            <a:ext cx="6112043" cy="5894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38EF5B-6D0E-4F0C-BCDB-A7FCE2F28439}"/>
              </a:ext>
            </a:extLst>
          </p:cNvPr>
          <p:cNvSpPr txBox="1"/>
          <p:nvPr/>
        </p:nvSpPr>
        <p:spPr>
          <a:xfrm rot="16200000">
            <a:off x="659887" y="2548398"/>
            <a:ext cx="2854500" cy="1077218"/>
          </a:xfrm>
          <a:prstGeom prst="rect">
            <a:avLst/>
          </a:prstGeom>
          <a:solidFill>
            <a:schemeClr val="bg1"/>
          </a:solidFill>
        </p:spPr>
        <p:txBody>
          <a:bodyPr wrap="none" rtlCol="0">
            <a:spAutoFit/>
          </a:bodyPr>
          <a:lstStyle/>
          <a:p>
            <a:pPr algn="ctr"/>
            <a:r>
              <a:rPr lang="en-AU" sz="3200" b="1" dirty="0"/>
              <a:t>Forward scatter</a:t>
            </a:r>
          </a:p>
          <a:p>
            <a:pPr algn="ctr"/>
            <a:r>
              <a:rPr lang="en-AU" sz="3200" b="1" dirty="0"/>
              <a:t>~ Cell Size</a:t>
            </a:r>
          </a:p>
        </p:txBody>
      </p:sp>
      <p:sp>
        <p:nvSpPr>
          <p:cNvPr id="7" name="TextBox 6">
            <a:extLst>
              <a:ext uri="{FF2B5EF4-FFF2-40B4-BE49-F238E27FC236}">
                <a16:creationId xmlns:a16="http://schemas.microsoft.com/office/drawing/2014/main" id="{6A7A2340-C83E-4A72-AA4E-45FC98724CC1}"/>
              </a:ext>
            </a:extLst>
          </p:cNvPr>
          <p:cNvSpPr txBox="1"/>
          <p:nvPr/>
        </p:nvSpPr>
        <p:spPr>
          <a:xfrm>
            <a:off x="3185402" y="6273225"/>
            <a:ext cx="5669840" cy="584775"/>
          </a:xfrm>
          <a:prstGeom prst="rect">
            <a:avLst/>
          </a:prstGeom>
          <a:solidFill>
            <a:schemeClr val="bg1"/>
          </a:solidFill>
        </p:spPr>
        <p:txBody>
          <a:bodyPr wrap="square" rtlCol="0">
            <a:spAutoFit/>
          </a:bodyPr>
          <a:lstStyle/>
          <a:p>
            <a:pPr algn="ctr"/>
            <a:r>
              <a:rPr lang="en-AU" sz="3200" b="1" dirty="0"/>
              <a:t>Fluorescence </a:t>
            </a:r>
            <a:r>
              <a:rPr lang="en-AU" sz="2000" b="1" dirty="0"/>
              <a:t>MHC2 Antibody</a:t>
            </a:r>
            <a:endParaRPr lang="en-AU" sz="3200" b="1" dirty="0"/>
          </a:p>
        </p:txBody>
      </p:sp>
    </p:spTree>
    <p:extLst>
      <p:ext uri="{BB962C8B-B14F-4D97-AF65-F5344CB8AC3E}">
        <p14:creationId xmlns:p14="http://schemas.microsoft.com/office/powerpoint/2010/main" val="3786558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C0FD38-2C13-4456-A004-895D1A1D3D5A}"/>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What does this have to do with a Cytokine Bead Assay?</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271063"/>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017D06-81AF-4331-BB48-39ECE1756B96}"/>
              </a:ext>
            </a:extLst>
          </p:cNvPr>
          <p:cNvGrpSpPr/>
          <p:nvPr/>
        </p:nvGrpSpPr>
        <p:grpSpPr>
          <a:xfrm>
            <a:off x="3250060" y="3114682"/>
            <a:ext cx="1836731" cy="1796152"/>
            <a:chOff x="3250060" y="3114682"/>
            <a:chExt cx="1836731" cy="1796152"/>
          </a:xfrm>
        </p:grpSpPr>
        <p:sp>
          <p:nvSpPr>
            <p:cNvPr id="5" name="Oval 4">
              <a:extLst>
                <a:ext uri="{FF2B5EF4-FFF2-40B4-BE49-F238E27FC236}">
                  <a16:creationId xmlns:a16="http://schemas.microsoft.com/office/drawing/2014/main" id="{705E2C0E-BAB1-4EA2-BBDF-669344E63CEB}"/>
                </a:ext>
              </a:extLst>
            </p:cNvPr>
            <p:cNvSpPr/>
            <p:nvPr/>
          </p:nvSpPr>
          <p:spPr>
            <a:xfrm>
              <a:off x="3564423" y="3522846"/>
              <a:ext cx="1183907" cy="1183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97C6A-C86B-4094-B027-1DE715E9B47C}"/>
                </a:ext>
              </a:extLst>
            </p:cNvPr>
            <p:cNvPicPr>
              <a:picLocks noChangeAspect="1"/>
            </p:cNvPicPr>
            <p:nvPr/>
          </p:nvPicPr>
          <p:blipFill>
            <a:blip r:embed="rId2"/>
            <a:stretch>
              <a:fillRect/>
            </a:stretch>
          </p:blipFill>
          <p:spPr>
            <a:xfrm rot="15361267">
              <a:off x="4707056" y="3690967"/>
              <a:ext cx="351305" cy="408164"/>
            </a:xfrm>
            <a:prstGeom prst="rect">
              <a:avLst/>
            </a:prstGeom>
          </p:spPr>
        </p:pic>
        <p:pic>
          <p:nvPicPr>
            <p:cNvPr id="8" name="Picture 7">
              <a:extLst>
                <a:ext uri="{FF2B5EF4-FFF2-40B4-BE49-F238E27FC236}">
                  <a16:creationId xmlns:a16="http://schemas.microsoft.com/office/drawing/2014/main" id="{53357BF0-D4D5-492D-BDF8-23D8CBE05A7C}"/>
                </a:ext>
              </a:extLst>
            </p:cNvPr>
            <p:cNvPicPr>
              <a:picLocks noChangeAspect="1"/>
            </p:cNvPicPr>
            <p:nvPr/>
          </p:nvPicPr>
          <p:blipFill>
            <a:blip r:embed="rId2"/>
            <a:stretch>
              <a:fillRect/>
            </a:stretch>
          </p:blipFill>
          <p:spPr>
            <a:xfrm rot="18915649">
              <a:off x="4491683" y="4502670"/>
              <a:ext cx="351305" cy="408164"/>
            </a:xfrm>
            <a:prstGeom prst="rect">
              <a:avLst/>
            </a:prstGeom>
          </p:spPr>
        </p:pic>
        <p:pic>
          <p:nvPicPr>
            <p:cNvPr id="9" name="Picture 8">
              <a:extLst>
                <a:ext uri="{FF2B5EF4-FFF2-40B4-BE49-F238E27FC236}">
                  <a16:creationId xmlns:a16="http://schemas.microsoft.com/office/drawing/2014/main" id="{BF137C61-3AAF-4CCB-B40A-07AF1D7FB1D1}"/>
                </a:ext>
              </a:extLst>
            </p:cNvPr>
            <p:cNvPicPr>
              <a:picLocks noChangeAspect="1"/>
            </p:cNvPicPr>
            <p:nvPr/>
          </p:nvPicPr>
          <p:blipFill>
            <a:blip r:embed="rId2"/>
            <a:stretch>
              <a:fillRect/>
            </a:stretch>
          </p:blipFill>
          <p:spPr>
            <a:xfrm rot="2700000">
              <a:off x="3469859" y="4502759"/>
              <a:ext cx="351305" cy="408164"/>
            </a:xfrm>
            <a:prstGeom prst="rect">
              <a:avLst/>
            </a:prstGeom>
          </p:spPr>
        </p:pic>
        <p:pic>
          <p:nvPicPr>
            <p:cNvPr id="10" name="Picture 9">
              <a:extLst>
                <a:ext uri="{FF2B5EF4-FFF2-40B4-BE49-F238E27FC236}">
                  <a16:creationId xmlns:a16="http://schemas.microsoft.com/office/drawing/2014/main" id="{BDBA2696-786C-484A-92D0-298A5628A847}"/>
                </a:ext>
              </a:extLst>
            </p:cNvPr>
            <p:cNvPicPr>
              <a:picLocks noChangeAspect="1"/>
            </p:cNvPicPr>
            <p:nvPr/>
          </p:nvPicPr>
          <p:blipFill>
            <a:blip r:embed="rId2"/>
            <a:stretch>
              <a:fillRect/>
            </a:stretch>
          </p:blipFill>
          <p:spPr>
            <a:xfrm rot="7200000">
              <a:off x="3278489" y="3656557"/>
              <a:ext cx="351305" cy="408164"/>
            </a:xfrm>
            <a:prstGeom prst="rect">
              <a:avLst/>
            </a:prstGeom>
          </p:spPr>
        </p:pic>
        <p:pic>
          <p:nvPicPr>
            <p:cNvPr id="11" name="Picture 10">
              <a:extLst>
                <a:ext uri="{FF2B5EF4-FFF2-40B4-BE49-F238E27FC236}">
                  <a16:creationId xmlns:a16="http://schemas.microsoft.com/office/drawing/2014/main" id="{8D2FD4EC-71E1-40B1-9DAB-520F44B4A3EC}"/>
                </a:ext>
              </a:extLst>
            </p:cNvPr>
            <p:cNvPicPr>
              <a:picLocks noChangeAspect="1"/>
            </p:cNvPicPr>
            <p:nvPr/>
          </p:nvPicPr>
          <p:blipFill>
            <a:blip r:embed="rId2"/>
            <a:stretch>
              <a:fillRect/>
            </a:stretch>
          </p:blipFill>
          <p:spPr>
            <a:xfrm rot="10800000">
              <a:off x="3980723" y="3114682"/>
              <a:ext cx="351305" cy="408164"/>
            </a:xfrm>
            <a:prstGeom prst="rect">
              <a:avLst/>
            </a:prstGeom>
          </p:spPr>
        </p:pic>
      </p:grpSp>
      <p:sp>
        <p:nvSpPr>
          <p:cNvPr id="12" name="Title 1">
            <a:extLst>
              <a:ext uri="{FF2B5EF4-FFF2-40B4-BE49-F238E27FC236}">
                <a16:creationId xmlns:a16="http://schemas.microsoft.com/office/drawing/2014/main" id="{9C845982-A606-41D1-8446-CBD45FAAE1F4}"/>
              </a:ext>
            </a:extLst>
          </p:cNvPr>
          <p:cNvSpPr>
            <a:spLocks noGrp="1"/>
          </p:cNvSpPr>
          <p:nvPr>
            <p:ph type="title"/>
          </p:nvPr>
        </p:nvSpPr>
        <p:spPr>
          <a:xfrm>
            <a:off x="1295400" y="-1009523"/>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A Cytokine Bead Assay is an ELISA on a bead</a:t>
            </a:r>
          </a:p>
        </p:txBody>
      </p:sp>
      <p:pic>
        <p:nvPicPr>
          <p:cNvPr id="13" name="Picture 12">
            <a:extLst>
              <a:ext uri="{FF2B5EF4-FFF2-40B4-BE49-F238E27FC236}">
                <a16:creationId xmlns:a16="http://schemas.microsoft.com/office/drawing/2014/main" id="{C7E5B3C7-ECF2-4FE6-8F70-EF20BB15A2EE}"/>
              </a:ext>
            </a:extLst>
          </p:cNvPr>
          <p:cNvPicPr>
            <a:picLocks noChangeAspect="1"/>
          </p:cNvPicPr>
          <p:nvPr/>
        </p:nvPicPr>
        <p:blipFill>
          <a:blip r:embed="rId3"/>
          <a:stretch>
            <a:fillRect/>
          </a:stretch>
        </p:blipFill>
        <p:spPr>
          <a:xfrm>
            <a:off x="7068824" y="3516316"/>
            <a:ext cx="889274" cy="855717"/>
          </a:xfrm>
          <a:prstGeom prst="rect">
            <a:avLst/>
          </a:prstGeom>
        </p:spPr>
      </p:pic>
      <p:sp>
        <p:nvSpPr>
          <p:cNvPr id="15" name="TextBox 14">
            <a:extLst>
              <a:ext uri="{FF2B5EF4-FFF2-40B4-BE49-F238E27FC236}">
                <a16:creationId xmlns:a16="http://schemas.microsoft.com/office/drawing/2014/main" id="{E2953005-FCA4-4BBB-A2C1-D6C7F1F905ED}"/>
              </a:ext>
            </a:extLst>
          </p:cNvPr>
          <p:cNvSpPr txBox="1"/>
          <p:nvPr/>
        </p:nvSpPr>
        <p:spPr>
          <a:xfrm>
            <a:off x="2884436" y="5215179"/>
            <a:ext cx="2543878" cy="461665"/>
          </a:xfrm>
          <a:prstGeom prst="rect">
            <a:avLst/>
          </a:prstGeom>
          <a:solidFill>
            <a:schemeClr val="bg1"/>
          </a:solidFill>
        </p:spPr>
        <p:txBody>
          <a:bodyPr wrap="square" rtlCol="0">
            <a:spAutoFit/>
          </a:bodyPr>
          <a:lstStyle/>
          <a:p>
            <a:pPr algn="ctr"/>
            <a:r>
              <a:rPr lang="en-AU" sz="2400" b="1" dirty="0"/>
              <a:t>Anti- IL6 Ab</a:t>
            </a:r>
          </a:p>
        </p:txBody>
      </p:sp>
      <p:sp>
        <p:nvSpPr>
          <p:cNvPr id="16" name="TextBox 15">
            <a:extLst>
              <a:ext uri="{FF2B5EF4-FFF2-40B4-BE49-F238E27FC236}">
                <a16:creationId xmlns:a16="http://schemas.microsoft.com/office/drawing/2014/main" id="{50A2D672-6795-4712-8E7A-FF7168EE8903}"/>
              </a:ext>
            </a:extLst>
          </p:cNvPr>
          <p:cNvSpPr txBox="1"/>
          <p:nvPr/>
        </p:nvSpPr>
        <p:spPr>
          <a:xfrm>
            <a:off x="6241522" y="5215179"/>
            <a:ext cx="2543878" cy="461665"/>
          </a:xfrm>
          <a:prstGeom prst="rect">
            <a:avLst/>
          </a:prstGeom>
          <a:solidFill>
            <a:schemeClr val="bg1"/>
          </a:solidFill>
        </p:spPr>
        <p:txBody>
          <a:bodyPr wrap="square" rtlCol="0">
            <a:spAutoFit/>
          </a:bodyPr>
          <a:lstStyle/>
          <a:p>
            <a:pPr algn="ctr"/>
            <a:r>
              <a:rPr lang="en-AU" sz="2400" b="1" dirty="0"/>
              <a:t>Anti- IL1 Ab</a:t>
            </a:r>
          </a:p>
        </p:txBody>
      </p:sp>
    </p:spTree>
    <p:extLst>
      <p:ext uri="{BB962C8B-B14F-4D97-AF65-F5344CB8AC3E}">
        <p14:creationId xmlns:p14="http://schemas.microsoft.com/office/powerpoint/2010/main" val="1930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lood plasma - HORIBA">
            <a:extLst>
              <a:ext uri="{FF2B5EF4-FFF2-40B4-BE49-F238E27FC236}">
                <a16:creationId xmlns:a16="http://schemas.microsoft.com/office/drawing/2014/main" id="{56CE81D8-E61C-42D4-BDC7-F3E18B4E1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0"/>
            <a:ext cx="9320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19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ppendorf Tube With Serum Only Clip Art at Clker.com - vector clip art  online, royalty free &amp; public domain">
            <a:extLst>
              <a:ext uri="{FF2B5EF4-FFF2-40B4-BE49-F238E27FC236}">
                <a16:creationId xmlns:a16="http://schemas.microsoft.com/office/drawing/2014/main" id="{F120E9AB-1CCE-487E-B137-BD93587E8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194" y="1580597"/>
            <a:ext cx="1647825" cy="27717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B696593-4363-4C2C-A380-5981704439F7}"/>
              </a:ext>
            </a:extLst>
          </p:cNvPr>
          <p:cNvGrpSpPr/>
          <p:nvPr/>
        </p:nvGrpSpPr>
        <p:grpSpPr>
          <a:xfrm>
            <a:off x="4778955" y="1851224"/>
            <a:ext cx="2834394" cy="2771774"/>
            <a:chOff x="3250060" y="3114682"/>
            <a:chExt cx="1836731" cy="1796152"/>
          </a:xfrm>
        </p:grpSpPr>
        <p:sp>
          <p:nvSpPr>
            <p:cNvPr id="6" name="Oval 5">
              <a:extLst>
                <a:ext uri="{FF2B5EF4-FFF2-40B4-BE49-F238E27FC236}">
                  <a16:creationId xmlns:a16="http://schemas.microsoft.com/office/drawing/2014/main" id="{C60A0A3E-A095-4D88-8B82-C345A3309476}"/>
                </a:ext>
              </a:extLst>
            </p:cNvPr>
            <p:cNvSpPr/>
            <p:nvPr/>
          </p:nvSpPr>
          <p:spPr>
            <a:xfrm>
              <a:off x="3564423" y="3522846"/>
              <a:ext cx="1183907" cy="1183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IL6 Ab</a:t>
              </a:r>
            </a:p>
          </p:txBody>
        </p:sp>
        <p:pic>
          <p:nvPicPr>
            <p:cNvPr id="7" name="Picture 6">
              <a:extLst>
                <a:ext uri="{FF2B5EF4-FFF2-40B4-BE49-F238E27FC236}">
                  <a16:creationId xmlns:a16="http://schemas.microsoft.com/office/drawing/2014/main" id="{517BB7BA-1623-4E2D-A274-E17E129A3FC6}"/>
                </a:ext>
              </a:extLst>
            </p:cNvPr>
            <p:cNvPicPr>
              <a:picLocks noChangeAspect="1"/>
            </p:cNvPicPr>
            <p:nvPr/>
          </p:nvPicPr>
          <p:blipFill>
            <a:blip r:embed="rId3"/>
            <a:stretch>
              <a:fillRect/>
            </a:stretch>
          </p:blipFill>
          <p:spPr>
            <a:xfrm rot="15361267">
              <a:off x="4707056" y="3690967"/>
              <a:ext cx="351305" cy="408164"/>
            </a:xfrm>
            <a:prstGeom prst="rect">
              <a:avLst/>
            </a:prstGeom>
          </p:spPr>
        </p:pic>
        <p:pic>
          <p:nvPicPr>
            <p:cNvPr id="8" name="Picture 7">
              <a:extLst>
                <a:ext uri="{FF2B5EF4-FFF2-40B4-BE49-F238E27FC236}">
                  <a16:creationId xmlns:a16="http://schemas.microsoft.com/office/drawing/2014/main" id="{CB7B0704-C716-4453-B0E8-D64E5FF55EC9}"/>
                </a:ext>
              </a:extLst>
            </p:cNvPr>
            <p:cNvPicPr>
              <a:picLocks noChangeAspect="1"/>
            </p:cNvPicPr>
            <p:nvPr/>
          </p:nvPicPr>
          <p:blipFill>
            <a:blip r:embed="rId3"/>
            <a:stretch>
              <a:fillRect/>
            </a:stretch>
          </p:blipFill>
          <p:spPr>
            <a:xfrm rot="18915649">
              <a:off x="4491683" y="4502670"/>
              <a:ext cx="351305" cy="408164"/>
            </a:xfrm>
            <a:prstGeom prst="rect">
              <a:avLst/>
            </a:prstGeom>
          </p:spPr>
        </p:pic>
        <p:pic>
          <p:nvPicPr>
            <p:cNvPr id="9" name="Picture 8">
              <a:extLst>
                <a:ext uri="{FF2B5EF4-FFF2-40B4-BE49-F238E27FC236}">
                  <a16:creationId xmlns:a16="http://schemas.microsoft.com/office/drawing/2014/main" id="{59221106-06E6-439A-8744-092389BF9220}"/>
                </a:ext>
              </a:extLst>
            </p:cNvPr>
            <p:cNvPicPr>
              <a:picLocks noChangeAspect="1"/>
            </p:cNvPicPr>
            <p:nvPr/>
          </p:nvPicPr>
          <p:blipFill>
            <a:blip r:embed="rId3"/>
            <a:stretch>
              <a:fillRect/>
            </a:stretch>
          </p:blipFill>
          <p:spPr>
            <a:xfrm rot="2700000">
              <a:off x="3469859" y="4502759"/>
              <a:ext cx="351305" cy="408164"/>
            </a:xfrm>
            <a:prstGeom prst="rect">
              <a:avLst/>
            </a:prstGeom>
          </p:spPr>
        </p:pic>
        <p:pic>
          <p:nvPicPr>
            <p:cNvPr id="10" name="Picture 9">
              <a:extLst>
                <a:ext uri="{FF2B5EF4-FFF2-40B4-BE49-F238E27FC236}">
                  <a16:creationId xmlns:a16="http://schemas.microsoft.com/office/drawing/2014/main" id="{0488ACD4-2F8F-4D12-829F-64C9213368EC}"/>
                </a:ext>
              </a:extLst>
            </p:cNvPr>
            <p:cNvPicPr>
              <a:picLocks noChangeAspect="1"/>
            </p:cNvPicPr>
            <p:nvPr/>
          </p:nvPicPr>
          <p:blipFill>
            <a:blip r:embed="rId3"/>
            <a:stretch>
              <a:fillRect/>
            </a:stretch>
          </p:blipFill>
          <p:spPr>
            <a:xfrm rot="7200000">
              <a:off x="3278489" y="3656557"/>
              <a:ext cx="351305" cy="408164"/>
            </a:xfrm>
            <a:prstGeom prst="rect">
              <a:avLst/>
            </a:prstGeom>
          </p:spPr>
        </p:pic>
        <p:pic>
          <p:nvPicPr>
            <p:cNvPr id="11" name="Picture 10">
              <a:extLst>
                <a:ext uri="{FF2B5EF4-FFF2-40B4-BE49-F238E27FC236}">
                  <a16:creationId xmlns:a16="http://schemas.microsoft.com/office/drawing/2014/main" id="{AD00578F-8EA3-4E9E-8A80-A2D67DE64731}"/>
                </a:ext>
              </a:extLst>
            </p:cNvPr>
            <p:cNvPicPr>
              <a:picLocks noChangeAspect="1"/>
            </p:cNvPicPr>
            <p:nvPr/>
          </p:nvPicPr>
          <p:blipFill>
            <a:blip r:embed="rId3"/>
            <a:stretch>
              <a:fillRect/>
            </a:stretch>
          </p:blipFill>
          <p:spPr>
            <a:xfrm rot="10800000">
              <a:off x="3980723" y="3114682"/>
              <a:ext cx="351305" cy="408164"/>
            </a:xfrm>
            <a:prstGeom prst="rect">
              <a:avLst/>
            </a:prstGeom>
          </p:spPr>
        </p:pic>
      </p:grpSp>
      <p:pic>
        <p:nvPicPr>
          <p:cNvPr id="12292" name="Picture 4" descr="Pipettes with a drop on tip - lab glassware Vector Image">
            <a:extLst>
              <a:ext uri="{FF2B5EF4-FFF2-40B4-BE49-F238E27FC236}">
                <a16:creationId xmlns:a16="http://schemas.microsoft.com/office/drawing/2014/main" id="{2E5B71D3-31E6-45D7-BA32-E1B194DDB08D}"/>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27500" b="62778" l="56700" r="92900">
                        <a14:foregroundMark x1="90500" y1="30185" x2="82500" y2="36667"/>
                        <a14:foregroundMark x1="92100" y1="28889" x2="92900" y2="27963"/>
                        <a14:foregroundMark x1="83100" y1="36296" x2="76700" y2="43704"/>
                        <a14:foregroundMark x1="87100" y1="32963" x2="74900" y2="43333"/>
                        <a14:foregroundMark x1="89900" y1="30185" x2="75700" y2="42407"/>
                        <a14:foregroundMark x1="88900" y1="28889" x2="76100" y2="42037"/>
                        <a14:foregroundMark x1="88500" y1="33333" x2="77900" y2="42593"/>
                        <a14:foregroundMark x1="84900" y1="37222" x2="77700" y2="43704"/>
                        <a14:foregroundMark x1="58900" y1="58889" x2="56700" y2="62778"/>
                      </a14:backgroundRemoval>
                    </a14:imgEffect>
                  </a14:imgLayer>
                </a14:imgProps>
              </a:ext>
              <a:ext uri="{28A0092B-C50C-407E-A947-70E740481C1C}">
                <a14:useLocalDpi xmlns:a14="http://schemas.microsoft.com/office/drawing/2010/main" val="0"/>
              </a:ext>
            </a:extLst>
          </a:blip>
          <a:srcRect l="54665" t="23495" r="4632" b="36088"/>
          <a:stretch/>
        </p:blipFill>
        <p:spPr bwMode="auto">
          <a:xfrm>
            <a:off x="2194318" y="-680641"/>
            <a:ext cx="2584637"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D7FECFB-426D-4B74-872F-14BF73875BA7}"/>
              </a:ext>
            </a:extLst>
          </p:cNvPr>
          <p:cNvPicPr>
            <a:picLocks noChangeAspect="1"/>
          </p:cNvPicPr>
          <p:nvPr/>
        </p:nvPicPr>
        <p:blipFill>
          <a:blip r:embed="rId6"/>
          <a:stretch>
            <a:fillRect/>
          </a:stretch>
        </p:blipFill>
        <p:spPr>
          <a:xfrm>
            <a:off x="3351898" y="705247"/>
            <a:ext cx="124970" cy="120254"/>
          </a:xfrm>
          <a:prstGeom prst="rect">
            <a:avLst/>
          </a:prstGeom>
        </p:spPr>
      </p:pic>
      <p:pic>
        <p:nvPicPr>
          <p:cNvPr id="16" name="Picture 15">
            <a:extLst>
              <a:ext uri="{FF2B5EF4-FFF2-40B4-BE49-F238E27FC236}">
                <a16:creationId xmlns:a16="http://schemas.microsoft.com/office/drawing/2014/main" id="{D42B6AEB-7A71-4F07-911B-8C1297623189}"/>
              </a:ext>
            </a:extLst>
          </p:cNvPr>
          <p:cNvPicPr>
            <a:picLocks noChangeAspect="1"/>
          </p:cNvPicPr>
          <p:nvPr/>
        </p:nvPicPr>
        <p:blipFill>
          <a:blip r:embed="rId6"/>
          <a:stretch>
            <a:fillRect/>
          </a:stretch>
        </p:blipFill>
        <p:spPr>
          <a:xfrm>
            <a:off x="3226928" y="876697"/>
            <a:ext cx="124970" cy="120254"/>
          </a:xfrm>
          <a:prstGeom prst="rect">
            <a:avLst/>
          </a:prstGeom>
        </p:spPr>
      </p:pic>
      <p:pic>
        <p:nvPicPr>
          <p:cNvPr id="17" name="Picture 16">
            <a:extLst>
              <a:ext uri="{FF2B5EF4-FFF2-40B4-BE49-F238E27FC236}">
                <a16:creationId xmlns:a16="http://schemas.microsoft.com/office/drawing/2014/main" id="{354D6E65-C46B-4277-BAD3-B53AA25B2376}"/>
              </a:ext>
            </a:extLst>
          </p:cNvPr>
          <p:cNvPicPr>
            <a:picLocks noChangeAspect="1"/>
          </p:cNvPicPr>
          <p:nvPr/>
        </p:nvPicPr>
        <p:blipFill>
          <a:blip r:embed="rId6"/>
          <a:stretch>
            <a:fillRect/>
          </a:stretch>
        </p:blipFill>
        <p:spPr>
          <a:xfrm>
            <a:off x="2999473" y="1025922"/>
            <a:ext cx="124970" cy="120254"/>
          </a:xfrm>
          <a:prstGeom prst="rect">
            <a:avLst/>
          </a:prstGeom>
        </p:spPr>
      </p:pic>
      <p:pic>
        <p:nvPicPr>
          <p:cNvPr id="18" name="Picture 17">
            <a:extLst>
              <a:ext uri="{FF2B5EF4-FFF2-40B4-BE49-F238E27FC236}">
                <a16:creationId xmlns:a16="http://schemas.microsoft.com/office/drawing/2014/main" id="{B444B8C4-7F87-4E59-8A1F-78BB44DE93BF}"/>
              </a:ext>
            </a:extLst>
          </p:cNvPr>
          <p:cNvPicPr>
            <a:picLocks noChangeAspect="1"/>
          </p:cNvPicPr>
          <p:nvPr/>
        </p:nvPicPr>
        <p:blipFill>
          <a:blip r:embed="rId6"/>
          <a:stretch>
            <a:fillRect/>
          </a:stretch>
        </p:blipFill>
        <p:spPr>
          <a:xfrm>
            <a:off x="2936988" y="1197372"/>
            <a:ext cx="124970" cy="120254"/>
          </a:xfrm>
          <a:prstGeom prst="rect">
            <a:avLst/>
          </a:prstGeom>
        </p:spPr>
      </p:pic>
      <p:pic>
        <p:nvPicPr>
          <p:cNvPr id="19" name="Picture 18">
            <a:extLst>
              <a:ext uri="{FF2B5EF4-FFF2-40B4-BE49-F238E27FC236}">
                <a16:creationId xmlns:a16="http://schemas.microsoft.com/office/drawing/2014/main" id="{C2E08F30-CC16-4FD5-A009-186DF8FDB2AE}"/>
              </a:ext>
            </a:extLst>
          </p:cNvPr>
          <p:cNvPicPr>
            <a:picLocks noChangeAspect="1"/>
          </p:cNvPicPr>
          <p:nvPr/>
        </p:nvPicPr>
        <p:blipFill>
          <a:blip r:embed="rId6"/>
          <a:stretch>
            <a:fillRect/>
          </a:stretch>
        </p:blipFill>
        <p:spPr>
          <a:xfrm>
            <a:off x="2716213" y="1336875"/>
            <a:ext cx="124970" cy="120254"/>
          </a:xfrm>
          <a:prstGeom prst="rect">
            <a:avLst/>
          </a:prstGeom>
        </p:spPr>
      </p:pic>
      <p:pic>
        <p:nvPicPr>
          <p:cNvPr id="20" name="Picture 19">
            <a:extLst>
              <a:ext uri="{FF2B5EF4-FFF2-40B4-BE49-F238E27FC236}">
                <a16:creationId xmlns:a16="http://schemas.microsoft.com/office/drawing/2014/main" id="{68CBADDB-F3BE-4755-908F-52BCFF478A30}"/>
              </a:ext>
            </a:extLst>
          </p:cNvPr>
          <p:cNvPicPr>
            <a:picLocks noChangeAspect="1"/>
          </p:cNvPicPr>
          <p:nvPr/>
        </p:nvPicPr>
        <p:blipFill>
          <a:blip r:embed="rId6"/>
          <a:stretch>
            <a:fillRect/>
          </a:stretch>
        </p:blipFill>
        <p:spPr>
          <a:xfrm>
            <a:off x="2320023" y="1887251"/>
            <a:ext cx="124970" cy="120254"/>
          </a:xfrm>
          <a:prstGeom prst="rect">
            <a:avLst/>
          </a:prstGeom>
        </p:spPr>
      </p:pic>
      <p:pic>
        <p:nvPicPr>
          <p:cNvPr id="13" name="Picture 12">
            <a:extLst>
              <a:ext uri="{FF2B5EF4-FFF2-40B4-BE49-F238E27FC236}">
                <a16:creationId xmlns:a16="http://schemas.microsoft.com/office/drawing/2014/main" id="{BA05EEB9-FA3D-43AB-9B51-68CB88D123A4}"/>
              </a:ext>
            </a:extLst>
          </p:cNvPr>
          <p:cNvPicPr>
            <a:picLocks noChangeAspect="1"/>
          </p:cNvPicPr>
          <p:nvPr/>
        </p:nvPicPr>
        <p:blipFill>
          <a:blip r:embed="rId7"/>
          <a:stretch>
            <a:fillRect/>
          </a:stretch>
        </p:blipFill>
        <p:spPr>
          <a:xfrm>
            <a:off x="8806500" y="2479028"/>
            <a:ext cx="1474828" cy="1414537"/>
          </a:xfrm>
          <a:prstGeom prst="rect">
            <a:avLst/>
          </a:prstGeom>
        </p:spPr>
      </p:pic>
      <p:sp>
        <p:nvSpPr>
          <p:cNvPr id="14" name="Oval 13">
            <a:extLst>
              <a:ext uri="{FF2B5EF4-FFF2-40B4-BE49-F238E27FC236}">
                <a16:creationId xmlns:a16="http://schemas.microsoft.com/office/drawing/2014/main" id="{44BF8ACA-3E5B-44AC-9490-06A9166A0A53}"/>
              </a:ext>
            </a:extLst>
          </p:cNvPr>
          <p:cNvSpPr/>
          <p:nvPr/>
        </p:nvSpPr>
        <p:spPr>
          <a:xfrm>
            <a:off x="6310539" y="161131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03B7891E-FE2C-4099-A50A-344B495EF9EE}"/>
              </a:ext>
            </a:extLst>
          </p:cNvPr>
          <p:cNvSpPr/>
          <p:nvPr/>
        </p:nvSpPr>
        <p:spPr>
          <a:xfrm>
            <a:off x="6961342" y="4616841"/>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64E622B6-425D-4713-BBC0-43B05CEB24BD}"/>
              </a:ext>
            </a:extLst>
          </p:cNvPr>
          <p:cNvSpPr/>
          <p:nvPr/>
        </p:nvSpPr>
        <p:spPr>
          <a:xfrm>
            <a:off x="9207627" y="219919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31F3F9DB-5AAF-4F8C-BF7D-7A0CB22C52E6}"/>
              </a:ext>
            </a:extLst>
          </p:cNvPr>
          <p:cNvSpPr/>
          <p:nvPr/>
        </p:nvSpPr>
        <p:spPr>
          <a:xfrm>
            <a:off x="10196281" y="2716354"/>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32DBD720-27D4-44D6-B275-92C6734DBC21}"/>
              </a:ext>
            </a:extLst>
          </p:cNvPr>
          <p:cNvSpPr/>
          <p:nvPr/>
        </p:nvSpPr>
        <p:spPr>
          <a:xfrm>
            <a:off x="9870953" y="3893565"/>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F544D900-047E-411A-A51C-CA078CA0283A}"/>
              </a:ext>
            </a:extLst>
          </p:cNvPr>
          <p:cNvSpPr/>
          <p:nvPr/>
        </p:nvSpPr>
        <p:spPr>
          <a:xfrm>
            <a:off x="5784235" y="159330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A67670E6-A8EA-43EE-A45E-E240C0DB2228}"/>
              </a:ext>
            </a:extLst>
          </p:cNvPr>
          <p:cNvSpPr/>
          <p:nvPr/>
        </p:nvSpPr>
        <p:spPr>
          <a:xfrm>
            <a:off x="4778955" y="428594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55981D4F-B80D-4A1C-A419-69BC5763F7BB}"/>
              </a:ext>
            </a:extLst>
          </p:cNvPr>
          <p:cNvSpPr/>
          <p:nvPr/>
        </p:nvSpPr>
        <p:spPr>
          <a:xfrm>
            <a:off x="10160678" y="358486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0F501691-23D9-4E84-B31F-929D55021565}"/>
              </a:ext>
            </a:extLst>
          </p:cNvPr>
          <p:cNvSpPr/>
          <p:nvPr/>
        </p:nvSpPr>
        <p:spPr>
          <a:xfrm>
            <a:off x="10281328" y="3055466"/>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8E09D00D-5A55-4CB0-BFB6-C4CB8FA7AC0C}"/>
              </a:ext>
            </a:extLst>
          </p:cNvPr>
          <p:cNvSpPr/>
          <p:nvPr/>
        </p:nvSpPr>
        <p:spPr>
          <a:xfrm>
            <a:off x="9588228" y="219919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CF34FE81-EB97-435C-8C62-FAEC70B17003}"/>
              </a:ext>
            </a:extLst>
          </p:cNvPr>
          <p:cNvSpPr/>
          <p:nvPr/>
        </p:nvSpPr>
        <p:spPr>
          <a:xfrm>
            <a:off x="8717464" y="3621591"/>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 name="Picture 39">
            <a:extLst>
              <a:ext uri="{FF2B5EF4-FFF2-40B4-BE49-F238E27FC236}">
                <a16:creationId xmlns:a16="http://schemas.microsoft.com/office/drawing/2014/main" id="{D84052B9-60DF-4C8D-B7D7-B0A563BFC8C5}"/>
              </a:ext>
            </a:extLst>
          </p:cNvPr>
          <p:cNvPicPr>
            <a:picLocks noChangeAspect="1"/>
          </p:cNvPicPr>
          <p:nvPr/>
        </p:nvPicPr>
        <p:blipFill>
          <a:blip r:embed="rId6"/>
          <a:stretch>
            <a:fillRect/>
          </a:stretch>
        </p:blipFill>
        <p:spPr>
          <a:xfrm>
            <a:off x="2421894" y="3055466"/>
            <a:ext cx="124970" cy="120254"/>
          </a:xfrm>
          <a:prstGeom prst="rect">
            <a:avLst/>
          </a:prstGeom>
        </p:spPr>
      </p:pic>
      <p:pic>
        <p:nvPicPr>
          <p:cNvPr id="41" name="Picture 40">
            <a:extLst>
              <a:ext uri="{FF2B5EF4-FFF2-40B4-BE49-F238E27FC236}">
                <a16:creationId xmlns:a16="http://schemas.microsoft.com/office/drawing/2014/main" id="{31595921-D2CA-4C34-96DF-E5B44FFDDAA2}"/>
              </a:ext>
            </a:extLst>
          </p:cNvPr>
          <p:cNvPicPr>
            <a:picLocks noChangeAspect="1"/>
          </p:cNvPicPr>
          <p:nvPr/>
        </p:nvPicPr>
        <p:blipFill>
          <a:blip r:embed="rId6"/>
          <a:stretch>
            <a:fillRect/>
          </a:stretch>
        </p:blipFill>
        <p:spPr>
          <a:xfrm>
            <a:off x="2208307" y="3233878"/>
            <a:ext cx="124970" cy="120254"/>
          </a:xfrm>
          <a:prstGeom prst="rect">
            <a:avLst/>
          </a:prstGeom>
        </p:spPr>
      </p:pic>
      <p:pic>
        <p:nvPicPr>
          <p:cNvPr id="42" name="Picture 41">
            <a:extLst>
              <a:ext uri="{FF2B5EF4-FFF2-40B4-BE49-F238E27FC236}">
                <a16:creationId xmlns:a16="http://schemas.microsoft.com/office/drawing/2014/main" id="{605A1C02-9488-422C-ACDD-369B26904217}"/>
              </a:ext>
            </a:extLst>
          </p:cNvPr>
          <p:cNvPicPr>
            <a:picLocks noChangeAspect="1"/>
          </p:cNvPicPr>
          <p:nvPr/>
        </p:nvPicPr>
        <p:blipFill>
          <a:blip r:embed="rId6"/>
          <a:stretch>
            <a:fillRect/>
          </a:stretch>
        </p:blipFill>
        <p:spPr>
          <a:xfrm>
            <a:off x="2496822" y="3438130"/>
            <a:ext cx="124970" cy="120254"/>
          </a:xfrm>
          <a:prstGeom prst="rect">
            <a:avLst/>
          </a:prstGeom>
        </p:spPr>
      </p:pic>
      <p:pic>
        <p:nvPicPr>
          <p:cNvPr id="43" name="Picture 42">
            <a:extLst>
              <a:ext uri="{FF2B5EF4-FFF2-40B4-BE49-F238E27FC236}">
                <a16:creationId xmlns:a16="http://schemas.microsoft.com/office/drawing/2014/main" id="{861AB53E-D736-43BB-A365-FE4B63047BE2}"/>
              </a:ext>
            </a:extLst>
          </p:cNvPr>
          <p:cNvPicPr>
            <a:picLocks noChangeAspect="1"/>
          </p:cNvPicPr>
          <p:nvPr/>
        </p:nvPicPr>
        <p:blipFill>
          <a:blip r:embed="rId6"/>
          <a:stretch>
            <a:fillRect/>
          </a:stretch>
        </p:blipFill>
        <p:spPr>
          <a:xfrm>
            <a:off x="2434337" y="3609580"/>
            <a:ext cx="124970" cy="120254"/>
          </a:xfrm>
          <a:prstGeom prst="rect">
            <a:avLst/>
          </a:prstGeom>
        </p:spPr>
      </p:pic>
      <p:pic>
        <p:nvPicPr>
          <p:cNvPr id="44" name="Picture 43">
            <a:extLst>
              <a:ext uri="{FF2B5EF4-FFF2-40B4-BE49-F238E27FC236}">
                <a16:creationId xmlns:a16="http://schemas.microsoft.com/office/drawing/2014/main" id="{402C5117-513B-4A8E-805E-AE615B57DD13}"/>
              </a:ext>
            </a:extLst>
          </p:cNvPr>
          <p:cNvPicPr>
            <a:picLocks noChangeAspect="1"/>
          </p:cNvPicPr>
          <p:nvPr/>
        </p:nvPicPr>
        <p:blipFill>
          <a:blip r:embed="rId6"/>
          <a:stretch>
            <a:fillRect/>
          </a:stretch>
        </p:blipFill>
        <p:spPr>
          <a:xfrm>
            <a:off x="2213562" y="3749083"/>
            <a:ext cx="124970" cy="120254"/>
          </a:xfrm>
          <a:prstGeom prst="rect">
            <a:avLst/>
          </a:prstGeom>
        </p:spPr>
      </p:pic>
      <p:pic>
        <p:nvPicPr>
          <p:cNvPr id="45" name="Picture 44">
            <a:extLst>
              <a:ext uri="{FF2B5EF4-FFF2-40B4-BE49-F238E27FC236}">
                <a16:creationId xmlns:a16="http://schemas.microsoft.com/office/drawing/2014/main" id="{A47D95E7-D9EB-4735-9C00-08397357A19A}"/>
              </a:ext>
            </a:extLst>
          </p:cNvPr>
          <p:cNvPicPr>
            <a:picLocks noChangeAspect="1"/>
          </p:cNvPicPr>
          <p:nvPr/>
        </p:nvPicPr>
        <p:blipFill>
          <a:blip r:embed="rId6"/>
          <a:stretch>
            <a:fillRect/>
          </a:stretch>
        </p:blipFill>
        <p:spPr>
          <a:xfrm>
            <a:off x="2113919" y="3334451"/>
            <a:ext cx="124970" cy="120254"/>
          </a:xfrm>
          <a:prstGeom prst="rect">
            <a:avLst/>
          </a:prstGeom>
        </p:spPr>
      </p:pic>
      <p:pic>
        <p:nvPicPr>
          <p:cNvPr id="46" name="Picture 45">
            <a:extLst>
              <a:ext uri="{FF2B5EF4-FFF2-40B4-BE49-F238E27FC236}">
                <a16:creationId xmlns:a16="http://schemas.microsoft.com/office/drawing/2014/main" id="{0514744D-83C4-4E72-921F-5E7B0ACD9B7F}"/>
              </a:ext>
            </a:extLst>
          </p:cNvPr>
          <p:cNvPicPr>
            <a:picLocks noChangeAspect="1"/>
          </p:cNvPicPr>
          <p:nvPr/>
        </p:nvPicPr>
        <p:blipFill>
          <a:blip r:embed="rId6"/>
          <a:stretch>
            <a:fillRect/>
          </a:stretch>
        </p:blipFill>
        <p:spPr>
          <a:xfrm>
            <a:off x="2261241" y="3561464"/>
            <a:ext cx="124970" cy="120254"/>
          </a:xfrm>
          <a:prstGeom prst="rect">
            <a:avLst/>
          </a:prstGeom>
        </p:spPr>
      </p:pic>
    </p:spTree>
    <p:extLst>
      <p:ext uri="{BB962C8B-B14F-4D97-AF65-F5344CB8AC3E}">
        <p14:creationId xmlns:p14="http://schemas.microsoft.com/office/powerpoint/2010/main" val="51019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lots passing out in G force training - GIF on Imgur">
            <a:extLst>
              <a:ext uri="{FF2B5EF4-FFF2-40B4-BE49-F238E27FC236}">
                <a16:creationId xmlns:a16="http://schemas.microsoft.com/office/drawing/2014/main" id="{1AAA5ACF-4B57-4244-B2C2-E6A3824E19C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00650" y="1162050"/>
            <a:ext cx="68580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uca Parmitano Loop GIF by European Space Agency - ESA - Find &amp; Share on  GIPHY">
            <a:extLst>
              <a:ext uri="{FF2B5EF4-FFF2-40B4-BE49-F238E27FC236}">
                <a16:creationId xmlns:a16="http://schemas.microsoft.com/office/drawing/2014/main" id="{400DD2F1-6DC5-4A26-80AC-79190B8F1F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914525"/>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57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ppendorf Tube With Serum Only Clip Art at Clker.com - vector clip art  online, royalty free &amp; public domain">
            <a:extLst>
              <a:ext uri="{FF2B5EF4-FFF2-40B4-BE49-F238E27FC236}">
                <a16:creationId xmlns:a16="http://schemas.microsoft.com/office/drawing/2014/main" id="{F120E9AB-1CCE-487E-B137-BD93587E8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194" y="1580597"/>
            <a:ext cx="1647825" cy="27717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B696593-4363-4C2C-A380-5981704439F7}"/>
              </a:ext>
            </a:extLst>
          </p:cNvPr>
          <p:cNvGrpSpPr/>
          <p:nvPr/>
        </p:nvGrpSpPr>
        <p:grpSpPr>
          <a:xfrm>
            <a:off x="4778955" y="1851224"/>
            <a:ext cx="2834394" cy="2771774"/>
            <a:chOff x="3250060" y="3114682"/>
            <a:chExt cx="1836731" cy="1796152"/>
          </a:xfrm>
        </p:grpSpPr>
        <p:sp>
          <p:nvSpPr>
            <p:cNvPr id="6" name="Oval 5">
              <a:extLst>
                <a:ext uri="{FF2B5EF4-FFF2-40B4-BE49-F238E27FC236}">
                  <a16:creationId xmlns:a16="http://schemas.microsoft.com/office/drawing/2014/main" id="{C60A0A3E-A095-4D88-8B82-C345A3309476}"/>
                </a:ext>
              </a:extLst>
            </p:cNvPr>
            <p:cNvSpPr/>
            <p:nvPr/>
          </p:nvSpPr>
          <p:spPr>
            <a:xfrm>
              <a:off x="3564423" y="3522846"/>
              <a:ext cx="1183907" cy="1183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IL6 Ab</a:t>
              </a:r>
            </a:p>
          </p:txBody>
        </p:sp>
        <p:pic>
          <p:nvPicPr>
            <p:cNvPr id="7" name="Picture 6">
              <a:extLst>
                <a:ext uri="{FF2B5EF4-FFF2-40B4-BE49-F238E27FC236}">
                  <a16:creationId xmlns:a16="http://schemas.microsoft.com/office/drawing/2014/main" id="{517BB7BA-1623-4E2D-A274-E17E129A3FC6}"/>
                </a:ext>
              </a:extLst>
            </p:cNvPr>
            <p:cNvPicPr>
              <a:picLocks noChangeAspect="1"/>
            </p:cNvPicPr>
            <p:nvPr/>
          </p:nvPicPr>
          <p:blipFill>
            <a:blip r:embed="rId3"/>
            <a:stretch>
              <a:fillRect/>
            </a:stretch>
          </p:blipFill>
          <p:spPr>
            <a:xfrm rot="15361267">
              <a:off x="4707056" y="3690967"/>
              <a:ext cx="351305" cy="408164"/>
            </a:xfrm>
            <a:prstGeom prst="rect">
              <a:avLst/>
            </a:prstGeom>
          </p:spPr>
        </p:pic>
        <p:pic>
          <p:nvPicPr>
            <p:cNvPr id="8" name="Picture 7">
              <a:extLst>
                <a:ext uri="{FF2B5EF4-FFF2-40B4-BE49-F238E27FC236}">
                  <a16:creationId xmlns:a16="http://schemas.microsoft.com/office/drawing/2014/main" id="{CB7B0704-C716-4453-B0E8-D64E5FF55EC9}"/>
                </a:ext>
              </a:extLst>
            </p:cNvPr>
            <p:cNvPicPr>
              <a:picLocks noChangeAspect="1"/>
            </p:cNvPicPr>
            <p:nvPr/>
          </p:nvPicPr>
          <p:blipFill>
            <a:blip r:embed="rId3"/>
            <a:stretch>
              <a:fillRect/>
            </a:stretch>
          </p:blipFill>
          <p:spPr>
            <a:xfrm rot="18915649">
              <a:off x="4491683" y="4502670"/>
              <a:ext cx="351305" cy="408164"/>
            </a:xfrm>
            <a:prstGeom prst="rect">
              <a:avLst/>
            </a:prstGeom>
          </p:spPr>
        </p:pic>
        <p:pic>
          <p:nvPicPr>
            <p:cNvPr id="9" name="Picture 8">
              <a:extLst>
                <a:ext uri="{FF2B5EF4-FFF2-40B4-BE49-F238E27FC236}">
                  <a16:creationId xmlns:a16="http://schemas.microsoft.com/office/drawing/2014/main" id="{59221106-06E6-439A-8744-092389BF9220}"/>
                </a:ext>
              </a:extLst>
            </p:cNvPr>
            <p:cNvPicPr>
              <a:picLocks noChangeAspect="1"/>
            </p:cNvPicPr>
            <p:nvPr/>
          </p:nvPicPr>
          <p:blipFill>
            <a:blip r:embed="rId3"/>
            <a:stretch>
              <a:fillRect/>
            </a:stretch>
          </p:blipFill>
          <p:spPr>
            <a:xfrm rot="2700000">
              <a:off x="3469859" y="4502759"/>
              <a:ext cx="351305" cy="408164"/>
            </a:xfrm>
            <a:prstGeom prst="rect">
              <a:avLst/>
            </a:prstGeom>
          </p:spPr>
        </p:pic>
        <p:pic>
          <p:nvPicPr>
            <p:cNvPr id="10" name="Picture 9">
              <a:extLst>
                <a:ext uri="{FF2B5EF4-FFF2-40B4-BE49-F238E27FC236}">
                  <a16:creationId xmlns:a16="http://schemas.microsoft.com/office/drawing/2014/main" id="{0488ACD4-2F8F-4D12-829F-64C9213368EC}"/>
                </a:ext>
              </a:extLst>
            </p:cNvPr>
            <p:cNvPicPr>
              <a:picLocks noChangeAspect="1"/>
            </p:cNvPicPr>
            <p:nvPr/>
          </p:nvPicPr>
          <p:blipFill>
            <a:blip r:embed="rId3"/>
            <a:stretch>
              <a:fillRect/>
            </a:stretch>
          </p:blipFill>
          <p:spPr>
            <a:xfrm rot="7200000">
              <a:off x="3278489" y="3656557"/>
              <a:ext cx="351305" cy="408164"/>
            </a:xfrm>
            <a:prstGeom prst="rect">
              <a:avLst/>
            </a:prstGeom>
          </p:spPr>
        </p:pic>
        <p:pic>
          <p:nvPicPr>
            <p:cNvPr id="11" name="Picture 10">
              <a:extLst>
                <a:ext uri="{FF2B5EF4-FFF2-40B4-BE49-F238E27FC236}">
                  <a16:creationId xmlns:a16="http://schemas.microsoft.com/office/drawing/2014/main" id="{AD00578F-8EA3-4E9E-8A80-A2D67DE64731}"/>
                </a:ext>
              </a:extLst>
            </p:cNvPr>
            <p:cNvPicPr>
              <a:picLocks noChangeAspect="1"/>
            </p:cNvPicPr>
            <p:nvPr/>
          </p:nvPicPr>
          <p:blipFill>
            <a:blip r:embed="rId3"/>
            <a:stretch>
              <a:fillRect/>
            </a:stretch>
          </p:blipFill>
          <p:spPr>
            <a:xfrm rot="10800000">
              <a:off x="3980723" y="3114682"/>
              <a:ext cx="351305" cy="408164"/>
            </a:xfrm>
            <a:prstGeom prst="rect">
              <a:avLst/>
            </a:prstGeom>
          </p:spPr>
        </p:pic>
      </p:grpSp>
      <p:pic>
        <p:nvPicPr>
          <p:cNvPr id="13" name="Picture 12">
            <a:extLst>
              <a:ext uri="{FF2B5EF4-FFF2-40B4-BE49-F238E27FC236}">
                <a16:creationId xmlns:a16="http://schemas.microsoft.com/office/drawing/2014/main" id="{BA05EEB9-FA3D-43AB-9B51-68CB88D123A4}"/>
              </a:ext>
            </a:extLst>
          </p:cNvPr>
          <p:cNvPicPr>
            <a:picLocks noChangeAspect="1"/>
          </p:cNvPicPr>
          <p:nvPr/>
        </p:nvPicPr>
        <p:blipFill>
          <a:blip r:embed="rId4"/>
          <a:stretch>
            <a:fillRect/>
          </a:stretch>
        </p:blipFill>
        <p:spPr>
          <a:xfrm>
            <a:off x="8806500" y="2479028"/>
            <a:ext cx="1474828" cy="1414537"/>
          </a:xfrm>
          <a:prstGeom prst="rect">
            <a:avLst/>
          </a:prstGeom>
        </p:spPr>
      </p:pic>
      <p:sp>
        <p:nvSpPr>
          <p:cNvPr id="14" name="Oval 13">
            <a:extLst>
              <a:ext uri="{FF2B5EF4-FFF2-40B4-BE49-F238E27FC236}">
                <a16:creationId xmlns:a16="http://schemas.microsoft.com/office/drawing/2014/main" id="{44BF8ACA-3E5B-44AC-9490-06A9166A0A53}"/>
              </a:ext>
            </a:extLst>
          </p:cNvPr>
          <p:cNvSpPr/>
          <p:nvPr/>
        </p:nvSpPr>
        <p:spPr>
          <a:xfrm>
            <a:off x="6310539" y="161131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03B7891E-FE2C-4099-A50A-344B495EF9EE}"/>
              </a:ext>
            </a:extLst>
          </p:cNvPr>
          <p:cNvSpPr/>
          <p:nvPr/>
        </p:nvSpPr>
        <p:spPr>
          <a:xfrm>
            <a:off x="6961342" y="4616841"/>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64E622B6-425D-4713-BBC0-43B05CEB24BD}"/>
              </a:ext>
            </a:extLst>
          </p:cNvPr>
          <p:cNvSpPr/>
          <p:nvPr/>
        </p:nvSpPr>
        <p:spPr>
          <a:xfrm>
            <a:off x="9207627" y="219919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31F3F9DB-5AAF-4F8C-BF7D-7A0CB22C52E6}"/>
              </a:ext>
            </a:extLst>
          </p:cNvPr>
          <p:cNvSpPr/>
          <p:nvPr/>
        </p:nvSpPr>
        <p:spPr>
          <a:xfrm>
            <a:off x="10196281" y="2716354"/>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32DBD720-27D4-44D6-B275-92C6734DBC21}"/>
              </a:ext>
            </a:extLst>
          </p:cNvPr>
          <p:cNvSpPr/>
          <p:nvPr/>
        </p:nvSpPr>
        <p:spPr>
          <a:xfrm>
            <a:off x="9870953" y="3893565"/>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F544D900-047E-411A-A51C-CA078CA0283A}"/>
              </a:ext>
            </a:extLst>
          </p:cNvPr>
          <p:cNvSpPr/>
          <p:nvPr/>
        </p:nvSpPr>
        <p:spPr>
          <a:xfrm>
            <a:off x="5784235" y="159330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A67670E6-A8EA-43EE-A45E-E240C0DB2228}"/>
              </a:ext>
            </a:extLst>
          </p:cNvPr>
          <p:cNvSpPr/>
          <p:nvPr/>
        </p:nvSpPr>
        <p:spPr>
          <a:xfrm>
            <a:off x="4778955" y="428594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55981D4F-B80D-4A1C-A419-69BC5763F7BB}"/>
              </a:ext>
            </a:extLst>
          </p:cNvPr>
          <p:cNvSpPr/>
          <p:nvPr/>
        </p:nvSpPr>
        <p:spPr>
          <a:xfrm>
            <a:off x="10160678" y="358486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0F501691-23D9-4E84-B31F-929D55021565}"/>
              </a:ext>
            </a:extLst>
          </p:cNvPr>
          <p:cNvSpPr/>
          <p:nvPr/>
        </p:nvSpPr>
        <p:spPr>
          <a:xfrm>
            <a:off x="10281328" y="3055466"/>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8E09D00D-5A55-4CB0-BFB6-C4CB8FA7AC0C}"/>
              </a:ext>
            </a:extLst>
          </p:cNvPr>
          <p:cNvSpPr/>
          <p:nvPr/>
        </p:nvSpPr>
        <p:spPr>
          <a:xfrm>
            <a:off x="9588228" y="219919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CF34FE81-EB97-435C-8C62-FAEC70B17003}"/>
              </a:ext>
            </a:extLst>
          </p:cNvPr>
          <p:cNvSpPr/>
          <p:nvPr/>
        </p:nvSpPr>
        <p:spPr>
          <a:xfrm>
            <a:off x="8717464" y="3621591"/>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 name="Picture 39">
            <a:extLst>
              <a:ext uri="{FF2B5EF4-FFF2-40B4-BE49-F238E27FC236}">
                <a16:creationId xmlns:a16="http://schemas.microsoft.com/office/drawing/2014/main" id="{D84052B9-60DF-4C8D-B7D7-B0A563BFC8C5}"/>
              </a:ext>
            </a:extLst>
          </p:cNvPr>
          <p:cNvPicPr>
            <a:picLocks noChangeAspect="1"/>
          </p:cNvPicPr>
          <p:nvPr/>
        </p:nvPicPr>
        <p:blipFill>
          <a:blip r:embed="rId5"/>
          <a:stretch>
            <a:fillRect/>
          </a:stretch>
        </p:blipFill>
        <p:spPr>
          <a:xfrm>
            <a:off x="2288275" y="4172594"/>
            <a:ext cx="124970" cy="120254"/>
          </a:xfrm>
          <a:prstGeom prst="rect">
            <a:avLst/>
          </a:prstGeom>
        </p:spPr>
      </p:pic>
      <p:pic>
        <p:nvPicPr>
          <p:cNvPr id="41" name="Picture 40">
            <a:extLst>
              <a:ext uri="{FF2B5EF4-FFF2-40B4-BE49-F238E27FC236}">
                <a16:creationId xmlns:a16="http://schemas.microsoft.com/office/drawing/2014/main" id="{31595921-D2CA-4C34-96DF-E5B44FFDDAA2}"/>
              </a:ext>
            </a:extLst>
          </p:cNvPr>
          <p:cNvPicPr>
            <a:picLocks noChangeAspect="1"/>
          </p:cNvPicPr>
          <p:nvPr/>
        </p:nvPicPr>
        <p:blipFill>
          <a:blip r:embed="rId5"/>
          <a:stretch>
            <a:fillRect/>
          </a:stretch>
        </p:blipFill>
        <p:spPr>
          <a:xfrm>
            <a:off x="2342019" y="4109376"/>
            <a:ext cx="124970" cy="120254"/>
          </a:xfrm>
          <a:prstGeom prst="rect">
            <a:avLst/>
          </a:prstGeom>
        </p:spPr>
      </p:pic>
      <p:pic>
        <p:nvPicPr>
          <p:cNvPr id="42" name="Picture 41">
            <a:extLst>
              <a:ext uri="{FF2B5EF4-FFF2-40B4-BE49-F238E27FC236}">
                <a16:creationId xmlns:a16="http://schemas.microsoft.com/office/drawing/2014/main" id="{605A1C02-9488-422C-ACDD-369B26904217}"/>
              </a:ext>
            </a:extLst>
          </p:cNvPr>
          <p:cNvPicPr>
            <a:picLocks noChangeAspect="1"/>
          </p:cNvPicPr>
          <p:nvPr/>
        </p:nvPicPr>
        <p:blipFill>
          <a:blip r:embed="rId5"/>
          <a:stretch>
            <a:fillRect/>
          </a:stretch>
        </p:blipFill>
        <p:spPr>
          <a:xfrm>
            <a:off x="2270792" y="4113070"/>
            <a:ext cx="124970" cy="120254"/>
          </a:xfrm>
          <a:prstGeom prst="rect">
            <a:avLst/>
          </a:prstGeom>
        </p:spPr>
      </p:pic>
      <p:pic>
        <p:nvPicPr>
          <p:cNvPr id="43" name="Picture 42">
            <a:extLst>
              <a:ext uri="{FF2B5EF4-FFF2-40B4-BE49-F238E27FC236}">
                <a16:creationId xmlns:a16="http://schemas.microsoft.com/office/drawing/2014/main" id="{861AB53E-D736-43BB-A365-FE4B63047BE2}"/>
              </a:ext>
            </a:extLst>
          </p:cNvPr>
          <p:cNvPicPr>
            <a:picLocks noChangeAspect="1"/>
          </p:cNvPicPr>
          <p:nvPr/>
        </p:nvPicPr>
        <p:blipFill>
          <a:blip r:embed="rId5"/>
          <a:stretch>
            <a:fillRect/>
          </a:stretch>
        </p:blipFill>
        <p:spPr>
          <a:xfrm>
            <a:off x="2305758" y="4142832"/>
            <a:ext cx="124970" cy="120254"/>
          </a:xfrm>
          <a:prstGeom prst="rect">
            <a:avLst/>
          </a:prstGeom>
        </p:spPr>
      </p:pic>
      <p:pic>
        <p:nvPicPr>
          <p:cNvPr id="44" name="Picture 43">
            <a:extLst>
              <a:ext uri="{FF2B5EF4-FFF2-40B4-BE49-F238E27FC236}">
                <a16:creationId xmlns:a16="http://schemas.microsoft.com/office/drawing/2014/main" id="{402C5117-513B-4A8E-805E-AE615B57DD13}"/>
              </a:ext>
            </a:extLst>
          </p:cNvPr>
          <p:cNvPicPr>
            <a:picLocks noChangeAspect="1"/>
          </p:cNvPicPr>
          <p:nvPr/>
        </p:nvPicPr>
        <p:blipFill>
          <a:blip r:embed="rId5"/>
          <a:stretch>
            <a:fillRect/>
          </a:stretch>
        </p:blipFill>
        <p:spPr>
          <a:xfrm>
            <a:off x="2253309" y="4112467"/>
            <a:ext cx="124970" cy="120254"/>
          </a:xfrm>
          <a:prstGeom prst="rect">
            <a:avLst/>
          </a:prstGeom>
        </p:spPr>
      </p:pic>
      <p:pic>
        <p:nvPicPr>
          <p:cNvPr id="45" name="Picture 44">
            <a:extLst>
              <a:ext uri="{FF2B5EF4-FFF2-40B4-BE49-F238E27FC236}">
                <a16:creationId xmlns:a16="http://schemas.microsoft.com/office/drawing/2014/main" id="{A47D95E7-D9EB-4735-9C00-08397357A19A}"/>
              </a:ext>
            </a:extLst>
          </p:cNvPr>
          <p:cNvPicPr>
            <a:picLocks noChangeAspect="1"/>
          </p:cNvPicPr>
          <p:nvPr/>
        </p:nvPicPr>
        <p:blipFill>
          <a:blip r:embed="rId5"/>
          <a:stretch>
            <a:fillRect/>
          </a:stretch>
        </p:blipFill>
        <p:spPr>
          <a:xfrm>
            <a:off x="2254730" y="4082102"/>
            <a:ext cx="124970" cy="120254"/>
          </a:xfrm>
          <a:prstGeom prst="rect">
            <a:avLst/>
          </a:prstGeom>
        </p:spPr>
      </p:pic>
      <p:pic>
        <p:nvPicPr>
          <p:cNvPr id="46" name="Picture 45">
            <a:extLst>
              <a:ext uri="{FF2B5EF4-FFF2-40B4-BE49-F238E27FC236}">
                <a16:creationId xmlns:a16="http://schemas.microsoft.com/office/drawing/2014/main" id="{0514744D-83C4-4E72-921F-5E7B0ACD9B7F}"/>
              </a:ext>
            </a:extLst>
          </p:cNvPr>
          <p:cNvPicPr>
            <a:picLocks noChangeAspect="1"/>
          </p:cNvPicPr>
          <p:nvPr/>
        </p:nvPicPr>
        <p:blipFill>
          <a:blip r:embed="rId5"/>
          <a:stretch>
            <a:fillRect/>
          </a:stretch>
        </p:blipFill>
        <p:spPr>
          <a:xfrm>
            <a:off x="2324536" y="4082705"/>
            <a:ext cx="124970" cy="120254"/>
          </a:xfrm>
          <a:prstGeom prst="rect">
            <a:avLst/>
          </a:prstGeom>
        </p:spPr>
      </p:pic>
    </p:spTree>
    <p:extLst>
      <p:ext uri="{BB962C8B-B14F-4D97-AF65-F5344CB8AC3E}">
        <p14:creationId xmlns:p14="http://schemas.microsoft.com/office/powerpoint/2010/main" val="4243494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FD08E-E582-4392-B50F-E754B6F967E5}"/>
              </a:ext>
            </a:extLst>
          </p:cNvPr>
          <p:cNvPicPr>
            <a:picLocks noChangeAspect="1"/>
          </p:cNvPicPr>
          <p:nvPr/>
        </p:nvPicPr>
        <p:blipFill>
          <a:blip r:embed="rId2"/>
          <a:stretch>
            <a:fillRect/>
          </a:stretch>
        </p:blipFill>
        <p:spPr>
          <a:xfrm>
            <a:off x="1061415" y="1564969"/>
            <a:ext cx="1971675" cy="3028950"/>
          </a:xfrm>
          <a:prstGeom prst="rect">
            <a:avLst/>
          </a:prstGeom>
        </p:spPr>
      </p:pic>
      <p:grpSp>
        <p:nvGrpSpPr>
          <p:cNvPr id="5" name="Group 4">
            <a:extLst>
              <a:ext uri="{FF2B5EF4-FFF2-40B4-BE49-F238E27FC236}">
                <a16:creationId xmlns:a16="http://schemas.microsoft.com/office/drawing/2014/main" id="{6B696593-4363-4C2C-A380-5981704439F7}"/>
              </a:ext>
            </a:extLst>
          </p:cNvPr>
          <p:cNvGrpSpPr/>
          <p:nvPr/>
        </p:nvGrpSpPr>
        <p:grpSpPr>
          <a:xfrm>
            <a:off x="4778955" y="1851224"/>
            <a:ext cx="2834394" cy="2771774"/>
            <a:chOff x="3250060" y="3114682"/>
            <a:chExt cx="1836731" cy="1796152"/>
          </a:xfrm>
        </p:grpSpPr>
        <p:sp>
          <p:nvSpPr>
            <p:cNvPr id="6" name="Oval 5">
              <a:extLst>
                <a:ext uri="{FF2B5EF4-FFF2-40B4-BE49-F238E27FC236}">
                  <a16:creationId xmlns:a16="http://schemas.microsoft.com/office/drawing/2014/main" id="{C60A0A3E-A095-4D88-8B82-C345A3309476}"/>
                </a:ext>
              </a:extLst>
            </p:cNvPr>
            <p:cNvSpPr/>
            <p:nvPr/>
          </p:nvSpPr>
          <p:spPr>
            <a:xfrm>
              <a:off x="3564423" y="3522846"/>
              <a:ext cx="1183907" cy="1183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IL6 Ab</a:t>
              </a:r>
            </a:p>
          </p:txBody>
        </p:sp>
        <p:pic>
          <p:nvPicPr>
            <p:cNvPr id="7" name="Picture 6">
              <a:extLst>
                <a:ext uri="{FF2B5EF4-FFF2-40B4-BE49-F238E27FC236}">
                  <a16:creationId xmlns:a16="http://schemas.microsoft.com/office/drawing/2014/main" id="{517BB7BA-1623-4E2D-A274-E17E129A3FC6}"/>
                </a:ext>
              </a:extLst>
            </p:cNvPr>
            <p:cNvPicPr>
              <a:picLocks noChangeAspect="1"/>
            </p:cNvPicPr>
            <p:nvPr/>
          </p:nvPicPr>
          <p:blipFill>
            <a:blip r:embed="rId3"/>
            <a:stretch>
              <a:fillRect/>
            </a:stretch>
          </p:blipFill>
          <p:spPr>
            <a:xfrm rot="15361267">
              <a:off x="4707056" y="3690967"/>
              <a:ext cx="351305" cy="408164"/>
            </a:xfrm>
            <a:prstGeom prst="rect">
              <a:avLst/>
            </a:prstGeom>
          </p:spPr>
        </p:pic>
        <p:pic>
          <p:nvPicPr>
            <p:cNvPr id="8" name="Picture 7">
              <a:extLst>
                <a:ext uri="{FF2B5EF4-FFF2-40B4-BE49-F238E27FC236}">
                  <a16:creationId xmlns:a16="http://schemas.microsoft.com/office/drawing/2014/main" id="{CB7B0704-C716-4453-B0E8-D64E5FF55EC9}"/>
                </a:ext>
              </a:extLst>
            </p:cNvPr>
            <p:cNvPicPr>
              <a:picLocks noChangeAspect="1"/>
            </p:cNvPicPr>
            <p:nvPr/>
          </p:nvPicPr>
          <p:blipFill>
            <a:blip r:embed="rId3"/>
            <a:stretch>
              <a:fillRect/>
            </a:stretch>
          </p:blipFill>
          <p:spPr>
            <a:xfrm rot="18915649">
              <a:off x="4491683" y="4502670"/>
              <a:ext cx="351305" cy="408164"/>
            </a:xfrm>
            <a:prstGeom prst="rect">
              <a:avLst/>
            </a:prstGeom>
          </p:spPr>
        </p:pic>
        <p:pic>
          <p:nvPicPr>
            <p:cNvPr id="9" name="Picture 8">
              <a:extLst>
                <a:ext uri="{FF2B5EF4-FFF2-40B4-BE49-F238E27FC236}">
                  <a16:creationId xmlns:a16="http://schemas.microsoft.com/office/drawing/2014/main" id="{59221106-06E6-439A-8744-092389BF9220}"/>
                </a:ext>
              </a:extLst>
            </p:cNvPr>
            <p:cNvPicPr>
              <a:picLocks noChangeAspect="1"/>
            </p:cNvPicPr>
            <p:nvPr/>
          </p:nvPicPr>
          <p:blipFill>
            <a:blip r:embed="rId3"/>
            <a:stretch>
              <a:fillRect/>
            </a:stretch>
          </p:blipFill>
          <p:spPr>
            <a:xfrm rot="2700000">
              <a:off x="3469859" y="4502759"/>
              <a:ext cx="351305" cy="408164"/>
            </a:xfrm>
            <a:prstGeom prst="rect">
              <a:avLst/>
            </a:prstGeom>
          </p:spPr>
        </p:pic>
        <p:pic>
          <p:nvPicPr>
            <p:cNvPr id="10" name="Picture 9">
              <a:extLst>
                <a:ext uri="{FF2B5EF4-FFF2-40B4-BE49-F238E27FC236}">
                  <a16:creationId xmlns:a16="http://schemas.microsoft.com/office/drawing/2014/main" id="{0488ACD4-2F8F-4D12-829F-64C9213368EC}"/>
                </a:ext>
              </a:extLst>
            </p:cNvPr>
            <p:cNvPicPr>
              <a:picLocks noChangeAspect="1"/>
            </p:cNvPicPr>
            <p:nvPr/>
          </p:nvPicPr>
          <p:blipFill>
            <a:blip r:embed="rId3"/>
            <a:stretch>
              <a:fillRect/>
            </a:stretch>
          </p:blipFill>
          <p:spPr>
            <a:xfrm rot="7200000">
              <a:off x="3278489" y="3656557"/>
              <a:ext cx="351305" cy="408164"/>
            </a:xfrm>
            <a:prstGeom prst="rect">
              <a:avLst/>
            </a:prstGeom>
          </p:spPr>
        </p:pic>
        <p:pic>
          <p:nvPicPr>
            <p:cNvPr id="11" name="Picture 10">
              <a:extLst>
                <a:ext uri="{FF2B5EF4-FFF2-40B4-BE49-F238E27FC236}">
                  <a16:creationId xmlns:a16="http://schemas.microsoft.com/office/drawing/2014/main" id="{AD00578F-8EA3-4E9E-8A80-A2D67DE64731}"/>
                </a:ext>
              </a:extLst>
            </p:cNvPr>
            <p:cNvPicPr>
              <a:picLocks noChangeAspect="1"/>
            </p:cNvPicPr>
            <p:nvPr/>
          </p:nvPicPr>
          <p:blipFill>
            <a:blip r:embed="rId3"/>
            <a:stretch>
              <a:fillRect/>
            </a:stretch>
          </p:blipFill>
          <p:spPr>
            <a:xfrm rot="10800000">
              <a:off x="3980723" y="3114682"/>
              <a:ext cx="351305" cy="408164"/>
            </a:xfrm>
            <a:prstGeom prst="rect">
              <a:avLst/>
            </a:prstGeom>
          </p:spPr>
        </p:pic>
      </p:grpSp>
      <p:pic>
        <p:nvPicPr>
          <p:cNvPr id="13" name="Picture 12">
            <a:extLst>
              <a:ext uri="{FF2B5EF4-FFF2-40B4-BE49-F238E27FC236}">
                <a16:creationId xmlns:a16="http://schemas.microsoft.com/office/drawing/2014/main" id="{BA05EEB9-FA3D-43AB-9B51-68CB88D123A4}"/>
              </a:ext>
            </a:extLst>
          </p:cNvPr>
          <p:cNvPicPr>
            <a:picLocks noChangeAspect="1"/>
          </p:cNvPicPr>
          <p:nvPr/>
        </p:nvPicPr>
        <p:blipFill>
          <a:blip r:embed="rId4"/>
          <a:stretch>
            <a:fillRect/>
          </a:stretch>
        </p:blipFill>
        <p:spPr>
          <a:xfrm>
            <a:off x="8806500" y="2479028"/>
            <a:ext cx="1474828" cy="1414537"/>
          </a:xfrm>
          <a:prstGeom prst="rect">
            <a:avLst/>
          </a:prstGeom>
        </p:spPr>
      </p:pic>
      <p:sp>
        <p:nvSpPr>
          <p:cNvPr id="14" name="Oval 13">
            <a:extLst>
              <a:ext uri="{FF2B5EF4-FFF2-40B4-BE49-F238E27FC236}">
                <a16:creationId xmlns:a16="http://schemas.microsoft.com/office/drawing/2014/main" id="{44BF8ACA-3E5B-44AC-9490-06A9166A0A53}"/>
              </a:ext>
            </a:extLst>
          </p:cNvPr>
          <p:cNvSpPr/>
          <p:nvPr/>
        </p:nvSpPr>
        <p:spPr>
          <a:xfrm>
            <a:off x="6310539" y="161131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03B7891E-FE2C-4099-A50A-344B495EF9EE}"/>
              </a:ext>
            </a:extLst>
          </p:cNvPr>
          <p:cNvSpPr/>
          <p:nvPr/>
        </p:nvSpPr>
        <p:spPr>
          <a:xfrm>
            <a:off x="6961342" y="4616841"/>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64E622B6-425D-4713-BBC0-43B05CEB24BD}"/>
              </a:ext>
            </a:extLst>
          </p:cNvPr>
          <p:cNvSpPr/>
          <p:nvPr/>
        </p:nvSpPr>
        <p:spPr>
          <a:xfrm>
            <a:off x="9207627" y="219919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31F3F9DB-5AAF-4F8C-BF7D-7A0CB22C52E6}"/>
              </a:ext>
            </a:extLst>
          </p:cNvPr>
          <p:cNvSpPr/>
          <p:nvPr/>
        </p:nvSpPr>
        <p:spPr>
          <a:xfrm>
            <a:off x="10196281" y="2716354"/>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32DBD720-27D4-44D6-B275-92C6734DBC21}"/>
              </a:ext>
            </a:extLst>
          </p:cNvPr>
          <p:cNvSpPr/>
          <p:nvPr/>
        </p:nvSpPr>
        <p:spPr>
          <a:xfrm>
            <a:off x="9870953" y="3893565"/>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F544D900-047E-411A-A51C-CA078CA0283A}"/>
              </a:ext>
            </a:extLst>
          </p:cNvPr>
          <p:cNvSpPr/>
          <p:nvPr/>
        </p:nvSpPr>
        <p:spPr>
          <a:xfrm>
            <a:off x="5784235" y="159330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A67670E6-A8EA-43EE-A45E-E240C0DB2228}"/>
              </a:ext>
            </a:extLst>
          </p:cNvPr>
          <p:cNvSpPr/>
          <p:nvPr/>
        </p:nvSpPr>
        <p:spPr>
          <a:xfrm>
            <a:off x="4778955" y="428594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55981D4F-B80D-4A1C-A419-69BC5763F7BB}"/>
              </a:ext>
            </a:extLst>
          </p:cNvPr>
          <p:cNvSpPr/>
          <p:nvPr/>
        </p:nvSpPr>
        <p:spPr>
          <a:xfrm>
            <a:off x="10160678" y="3584863"/>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0F501691-23D9-4E84-B31F-929D55021565}"/>
              </a:ext>
            </a:extLst>
          </p:cNvPr>
          <p:cNvSpPr/>
          <p:nvPr/>
        </p:nvSpPr>
        <p:spPr>
          <a:xfrm>
            <a:off x="10281328" y="3055466"/>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8E09D00D-5A55-4CB0-BFB6-C4CB8FA7AC0C}"/>
              </a:ext>
            </a:extLst>
          </p:cNvPr>
          <p:cNvSpPr/>
          <p:nvPr/>
        </p:nvSpPr>
        <p:spPr>
          <a:xfrm>
            <a:off x="9588228" y="2199190"/>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CF34FE81-EB97-435C-8C62-FAEC70B17003}"/>
              </a:ext>
            </a:extLst>
          </p:cNvPr>
          <p:cNvSpPr/>
          <p:nvPr/>
        </p:nvSpPr>
        <p:spPr>
          <a:xfrm>
            <a:off x="8717464" y="3621591"/>
            <a:ext cx="241300" cy="27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 name="Picture 39">
            <a:extLst>
              <a:ext uri="{FF2B5EF4-FFF2-40B4-BE49-F238E27FC236}">
                <a16:creationId xmlns:a16="http://schemas.microsoft.com/office/drawing/2014/main" id="{D84052B9-60DF-4C8D-B7D7-B0A563BFC8C5}"/>
              </a:ext>
            </a:extLst>
          </p:cNvPr>
          <p:cNvPicPr>
            <a:picLocks noChangeAspect="1"/>
          </p:cNvPicPr>
          <p:nvPr/>
        </p:nvPicPr>
        <p:blipFill>
          <a:blip r:embed="rId5"/>
          <a:stretch>
            <a:fillRect/>
          </a:stretch>
        </p:blipFill>
        <p:spPr>
          <a:xfrm>
            <a:off x="2288275" y="4172594"/>
            <a:ext cx="124970" cy="120254"/>
          </a:xfrm>
          <a:prstGeom prst="rect">
            <a:avLst/>
          </a:prstGeom>
        </p:spPr>
      </p:pic>
      <p:pic>
        <p:nvPicPr>
          <p:cNvPr id="41" name="Picture 40">
            <a:extLst>
              <a:ext uri="{FF2B5EF4-FFF2-40B4-BE49-F238E27FC236}">
                <a16:creationId xmlns:a16="http://schemas.microsoft.com/office/drawing/2014/main" id="{31595921-D2CA-4C34-96DF-E5B44FFDDAA2}"/>
              </a:ext>
            </a:extLst>
          </p:cNvPr>
          <p:cNvPicPr>
            <a:picLocks noChangeAspect="1"/>
          </p:cNvPicPr>
          <p:nvPr/>
        </p:nvPicPr>
        <p:blipFill>
          <a:blip r:embed="rId5"/>
          <a:stretch>
            <a:fillRect/>
          </a:stretch>
        </p:blipFill>
        <p:spPr>
          <a:xfrm>
            <a:off x="2342019" y="4109376"/>
            <a:ext cx="124970" cy="120254"/>
          </a:xfrm>
          <a:prstGeom prst="rect">
            <a:avLst/>
          </a:prstGeom>
        </p:spPr>
      </p:pic>
      <p:pic>
        <p:nvPicPr>
          <p:cNvPr id="42" name="Picture 41">
            <a:extLst>
              <a:ext uri="{FF2B5EF4-FFF2-40B4-BE49-F238E27FC236}">
                <a16:creationId xmlns:a16="http://schemas.microsoft.com/office/drawing/2014/main" id="{605A1C02-9488-422C-ACDD-369B26904217}"/>
              </a:ext>
            </a:extLst>
          </p:cNvPr>
          <p:cNvPicPr>
            <a:picLocks noChangeAspect="1"/>
          </p:cNvPicPr>
          <p:nvPr/>
        </p:nvPicPr>
        <p:blipFill>
          <a:blip r:embed="rId5"/>
          <a:stretch>
            <a:fillRect/>
          </a:stretch>
        </p:blipFill>
        <p:spPr>
          <a:xfrm>
            <a:off x="2270792" y="4113070"/>
            <a:ext cx="124970" cy="120254"/>
          </a:xfrm>
          <a:prstGeom prst="rect">
            <a:avLst/>
          </a:prstGeom>
        </p:spPr>
      </p:pic>
      <p:pic>
        <p:nvPicPr>
          <p:cNvPr id="43" name="Picture 42">
            <a:extLst>
              <a:ext uri="{FF2B5EF4-FFF2-40B4-BE49-F238E27FC236}">
                <a16:creationId xmlns:a16="http://schemas.microsoft.com/office/drawing/2014/main" id="{861AB53E-D736-43BB-A365-FE4B63047BE2}"/>
              </a:ext>
            </a:extLst>
          </p:cNvPr>
          <p:cNvPicPr>
            <a:picLocks noChangeAspect="1"/>
          </p:cNvPicPr>
          <p:nvPr/>
        </p:nvPicPr>
        <p:blipFill>
          <a:blip r:embed="rId5"/>
          <a:stretch>
            <a:fillRect/>
          </a:stretch>
        </p:blipFill>
        <p:spPr>
          <a:xfrm>
            <a:off x="2305758" y="4142832"/>
            <a:ext cx="124970" cy="120254"/>
          </a:xfrm>
          <a:prstGeom prst="rect">
            <a:avLst/>
          </a:prstGeom>
        </p:spPr>
      </p:pic>
      <p:pic>
        <p:nvPicPr>
          <p:cNvPr id="44" name="Picture 43">
            <a:extLst>
              <a:ext uri="{FF2B5EF4-FFF2-40B4-BE49-F238E27FC236}">
                <a16:creationId xmlns:a16="http://schemas.microsoft.com/office/drawing/2014/main" id="{402C5117-513B-4A8E-805E-AE615B57DD13}"/>
              </a:ext>
            </a:extLst>
          </p:cNvPr>
          <p:cNvPicPr>
            <a:picLocks noChangeAspect="1"/>
          </p:cNvPicPr>
          <p:nvPr/>
        </p:nvPicPr>
        <p:blipFill>
          <a:blip r:embed="rId5"/>
          <a:stretch>
            <a:fillRect/>
          </a:stretch>
        </p:blipFill>
        <p:spPr>
          <a:xfrm>
            <a:off x="2253309" y="4112467"/>
            <a:ext cx="124970" cy="120254"/>
          </a:xfrm>
          <a:prstGeom prst="rect">
            <a:avLst/>
          </a:prstGeom>
        </p:spPr>
      </p:pic>
      <p:pic>
        <p:nvPicPr>
          <p:cNvPr id="45" name="Picture 44">
            <a:extLst>
              <a:ext uri="{FF2B5EF4-FFF2-40B4-BE49-F238E27FC236}">
                <a16:creationId xmlns:a16="http://schemas.microsoft.com/office/drawing/2014/main" id="{A47D95E7-D9EB-4735-9C00-08397357A19A}"/>
              </a:ext>
            </a:extLst>
          </p:cNvPr>
          <p:cNvPicPr>
            <a:picLocks noChangeAspect="1"/>
          </p:cNvPicPr>
          <p:nvPr/>
        </p:nvPicPr>
        <p:blipFill>
          <a:blip r:embed="rId5"/>
          <a:stretch>
            <a:fillRect/>
          </a:stretch>
        </p:blipFill>
        <p:spPr>
          <a:xfrm>
            <a:off x="2254730" y="4082102"/>
            <a:ext cx="124970" cy="120254"/>
          </a:xfrm>
          <a:prstGeom prst="rect">
            <a:avLst/>
          </a:prstGeom>
        </p:spPr>
      </p:pic>
      <p:pic>
        <p:nvPicPr>
          <p:cNvPr id="46" name="Picture 45">
            <a:extLst>
              <a:ext uri="{FF2B5EF4-FFF2-40B4-BE49-F238E27FC236}">
                <a16:creationId xmlns:a16="http://schemas.microsoft.com/office/drawing/2014/main" id="{0514744D-83C4-4E72-921F-5E7B0ACD9B7F}"/>
              </a:ext>
            </a:extLst>
          </p:cNvPr>
          <p:cNvPicPr>
            <a:picLocks noChangeAspect="1"/>
          </p:cNvPicPr>
          <p:nvPr/>
        </p:nvPicPr>
        <p:blipFill>
          <a:blip r:embed="rId5"/>
          <a:stretch>
            <a:fillRect/>
          </a:stretch>
        </p:blipFill>
        <p:spPr>
          <a:xfrm>
            <a:off x="2324536" y="4082705"/>
            <a:ext cx="124970" cy="120254"/>
          </a:xfrm>
          <a:prstGeom prst="rect">
            <a:avLst/>
          </a:prstGeom>
        </p:spPr>
      </p:pic>
      <p:grpSp>
        <p:nvGrpSpPr>
          <p:cNvPr id="47" name="Group 46">
            <a:extLst>
              <a:ext uri="{FF2B5EF4-FFF2-40B4-BE49-F238E27FC236}">
                <a16:creationId xmlns:a16="http://schemas.microsoft.com/office/drawing/2014/main" id="{BD89E058-CA1B-4493-844A-123513027DB6}"/>
              </a:ext>
            </a:extLst>
          </p:cNvPr>
          <p:cNvGrpSpPr/>
          <p:nvPr/>
        </p:nvGrpSpPr>
        <p:grpSpPr>
          <a:xfrm>
            <a:off x="5499231" y="1024270"/>
            <a:ext cx="357578" cy="638802"/>
            <a:chOff x="6820352" y="3123471"/>
            <a:chExt cx="152626" cy="305529"/>
          </a:xfrm>
        </p:grpSpPr>
        <p:grpSp>
          <p:nvGrpSpPr>
            <p:cNvPr id="48" name="Group 47">
              <a:extLst>
                <a:ext uri="{FF2B5EF4-FFF2-40B4-BE49-F238E27FC236}">
                  <a16:creationId xmlns:a16="http://schemas.microsoft.com/office/drawing/2014/main" id="{5D0C023A-63A6-45E4-9F57-C10805C55E59}"/>
                </a:ext>
              </a:extLst>
            </p:cNvPr>
            <p:cNvGrpSpPr/>
            <p:nvPr/>
          </p:nvGrpSpPr>
          <p:grpSpPr>
            <a:xfrm rot="10800000">
              <a:off x="6820352" y="3198958"/>
              <a:ext cx="151947" cy="230042"/>
              <a:chOff x="7525659" y="2090057"/>
              <a:chExt cx="2427512" cy="2960914"/>
            </a:xfrm>
          </p:grpSpPr>
          <p:cxnSp>
            <p:nvCxnSpPr>
              <p:cNvPr id="50" name="Straight Connector 49">
                <a:extLst>
                  <a:ext uri="{FF2B5EF4-FFF2-40B4-BE49-F238E27FC236}">
                    <a16:creationId xmlns:a16="http://schemas.microsoft.com/office/drawing/2014/main" id="{9CA2CCB2-87CE-4658-A737-1F82CCE146BB}"/>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10A3B84-39FE-48CD-848B-7E919DBF1709}"/>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12294B9-1013-468E-8FB2-583C69AE2E3E}"/>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19B4D35-19DD-4187-BF0B-243E587ED890}"/>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489064-9E82-444E-970C-15C9D76331B9}"/>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6F96D28-74AC-4C99-A0F0-E965FFDC0A5E}"/>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A5626532-0E27-4A3D-B98A-BA9920242186}"/>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B00E73C5-B699-4346-82BD-6A38D83E878B}"/>
              </a:ext>
            </a:extLst>
          </p:cNvPr>
          <p:cNvGrpSpPr/>
          <p:nvPr/>
        </p:nvGrpSpPr>
        <p:grpSpPr>
          <a:xfrm>
            <a:off x="6493226" y="1055531"/>
            <a:ext cx="357578" cy="638802"/>
            <a:chOff x="6820352" y="3123471"/>
            <a:chExt cx="152626" cy="305529"/>
          </a:xfrm>
        </p:grpSpPr>
        <p:grpSp>
          <p:nvGrpSpPr>
            <p:cNvPr id="59" name="Group 58">
              <a:extLst>
                <a:ext uri="{FF2B5EF4-FFF2-40B4-BE49-F238E27FC236}">
                  <a16:creationId xmlns:a16="http://schemas.microsoft.com/office/drawing/2014/main" id="{B4062FED-127D-466C-BCA1-CE6CD120B48A}"/>
                </a:ext>
              </a:extLst>
            </p:cNvPr>
            <p:cNvGrpSpPr/>
            <p:nvPr/>
          </p:nvGrpSpPr>
          <p:grpSpPr>
            <a:xfrm rot="10800000">
              <a:off x="6820352" y="3198958"/>
              <a:ext cx="151947" cy="230042"/>
              <a:chOff x="7525659" y="2090057"/>
              <a:chExt cx="2427512" cy="2960914"/>
            </a:xfrm>
          </p:grpSpPr>
          <p:cxnSp>
            <p:nvCxnSpPr>
              <p:cNvPr id="61" name="Straight Connector 60">
                <a:extLst>
                  <a:ext uri="{FF2B5EF4-FFF2-40B4-BE49-F238E27FC236}">
                    <a16:creationId xmlns:a16="http://schemas.microsoft.com/office/drawing/2014/main" id="{9A863C60-9EB3-4812-A692-A305A387E842}"/>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409B4E9-6747-46ED-8742-8E38CFA61B83}"/>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181062-1C90-4F94-BC9A-BE94FF59423F}"/>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33A37C9-7AF7-4D48-B501-7FF823C5F2A7}"/>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C2A6EBC-0D58-4F68-9320-CD1D4F580E19}"/>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20DD46-C96F-4F1C-9B59-7ACAA8888C36}"/>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60" name="Oval 59">
              <a:extLst>
                <a:ext uri="{FF2B5EF4-FFF2-40B4-BE49-F238E27FC236}">
                  <a16:creationId xmlns:a16="http://schemas.microsoft.com/office/drawing/2014/main" id="{928FFBBD-D839-43F9-851B-DCEDCA713DAF}"/>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3E544252-C9A1-444C-B87B-41BD588617BA}"/>
              </a:ext>
            </a:extLst>
          </p:cNvPr>
          <p:cNvGrpSpPr/>
          <p:nvPr/>
        </p:nvGrpSpPr>
        <p:grpSpPr>
          <a:xfrm rot="7421536">
            <a:off x="7086770" y="4854981"/>
            <a:ext cx="357578" cy="638802"/>
            <a:chOff x="6820352" y="3123471"/>
            <a:chExt cx="152626" cy="305529"/>
          </a:xfrm>
        </p:grpSpPr>
        <p:grpSp>
          <p:nvGrpSpPr>
            <p:cNvPr id="68" name="Group 67">
              <a:extLst>
                <a:ext uri="{FF2B5EF4-FFF2-40B4-BE49-F238E27FC236}">
                  <a16:creationId xmlns:a16="http://schemas.microsoft.com/office/drawing/2014/main" id="{F6A5B83A-AD34-43E4-BBDB-1D55B0764279}"/>
                </a:ext>
              </a:extLst>
            </p:cNvPr>
            <p:cNvGrpSpPr/>
            <p:nvPr/>
          </p:nvGrpSpPr>
          <p:grpSpPr>
            <a:xfrm rot="10800000">
              <a:off x="6820352" y="3198958"/>
              <a:ext cx="151947" cy="230042"/>
              <a:chOff x="7525659" y="2090057"/>
              <a:chExt cx="2427512" cy="2960914"/>
            </a:xfrm>
          </p:grpSpPr>
          <p:cxnSp>
            <p:nvCxnSpPr>
              <p:cNvPr id="70" name="Straight Connector 69">
                <a:extLst>
                  <a:ext uri="{FF2B5EF4-FFF2-40B4-BE49-F238E27FC236}">
                    <a16:creationId xmlns:a16="http://schemas.microsoft.com/office/drawing/2014/main" id="{64F0E99C-9C33-4F39-8D0E-35A2468E7128}"/>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F9112C5-5A4F-423A-9AED-801C83655D14}"/>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E12101C-9242-4E50-8B64-83E205099E12}"/>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9F80C58-DB30-4120-9ED3-DBCA16ACB099}"/>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4837C6F-E633-4998-A63C-A3302AEFB421}"/>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62F7F8B-6AD8-4351-B25D-0840A3CC688E}"/>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69" name="Oval 68">
              <a:extLst>
                <a:ext uri="{FF2B5EF4-FFF2-40B4-BE49-F238E27FC236}">
                  <a16:creationId xmlns:a16="http://schemas.microsoft.com/office/drawing/2014/main" id="{24F1C29C-DEE3-4B45-B97E-D71F8A115CF5}"/>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E434EFFA-A569-442A-BABA-3ABFD997F611}"/>
              </a:ext>
            </a:extLst>
          </p:cNvPr>
          <p:cNvGrpSpPr/>
          <p:nvPr/>
        </p:nvGrpSpPr>
        <p:grpSpPr>
          <a:xfrm rot="7421536">
            <a:off x="4871758" y="4526557"/>
            <a:ext cx="357578" cy="638802"/>
            <a:chOff x="6820352" y="3123471"/>
            <a:chExt cx="152626" cy="305529"/>
          </a:xfrm>
        </p:grpSpPr>
        <p:grpSp>
          <p:nvGrpSpPr>
            <p:cNvPr id="77" name="Group 76">
              <a:extLst>
                <a:ext uri="{FF2B5EF4-FFF2-40B4-BE49-F238E27FC236}">
                  <a16:creationId xmlns:a16="http://schemas.microsoft.com/office/drawing/2014/main" id="{0B840F03-91C0-4375-9823-2F842178C533}"/>
                </a:ext>
              </a:extLst>
            </p:cNvPr>
            <p:cNvGrpSpPr/>
            <p:nvPr/>
          </p:nvGrpSpPr>
          <p:grpSpPr>
            <a:xfrm rot="10800000">
              <a:off x="6820352" y="3198958"/>
              <a:ext cx="151947" cy="230042"/>
              <a:chOff x="7525659" y="2090057"/>
              <a:chExt cx="2427512" cy="2960914"/>
            </a:xfrm>
          </p:grpSpPr>
          <p:cxnSp>
            <p:nvCxnSpPr>
              <p:cNvPr id="79" name="Straight Connector 78">
                <a:extLst>
                  <a:ext uri="{FF2B5EF4-FFF2-40B4-BE49-F238E27FC236}">
                    <a16:creationId xmlns:a16="http://schemas.microsoft.com/office/drawing/2014/main" id="{95855461-D7C1-4E5D-9D46-3AA508AC8E76}"/>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58819BB-B428-4E3B-924E-F6F66732FBF2}"/>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ACA7D11-BB5F-4FEA-8B39-9EC2C71C23AE}"/>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99D37B2-6FA4-462F-BD66-F23DA9C63508}"/>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860ABC9-2A65-44B9-8069-19DEE14B1DC3}"/>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8AA3638-A455-4AAD-9EAF-7819BA24D0BE}"/>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8" name="Oval 77">
              <a:extLst>
                <a:ext uri="{FF2B5EF4-FFF2-40B4-BE49-F238E27FC236}">
                  <a16:creationId xmlns:a16="http://schemas.microsoft.com/office/drawing/2014/main" id="{BE7FD8AD-88D2-4AE7-9F85-609C0FDBA7B6}"/>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2175C207-B404-407C-B18A-B2B4873AC75C}"/>
              </a:ext>
            </a:extLst>
          </p:cNvPr>
          <p:cNvGrpSpPr/>
          <p:nvPr/>
        </p:nvGrpSpPr>
        <p:grpSpPr>
          <a:xfrm rot="7421536">
            <a:off x="9978907" y="4156733"/>
            <a:ext cx="357578" cy="638802"/>
            <a:chOff x="6820352" y="3123471"/>
            <a:chExt cx="152626" cy="305529"/>
          </a:xfrm>
        </p:grpSpPr>
        <p:grpSp>
          <p:nvGrpSpPr>
            <p:cNvPr id="86" name="Group 85">
              <a:extLst>
                <a:ext uri="{FF2B5EF4-FFF2-40B4-BE49-F238E27FC236}">
                  <a16:creationId xmlns:a16="http://schemas.microsoft.com/office/drawing/2014/main" id="{3E9A0123-AA6D-40B0-A4C0-022AD4F14B85}"/>
                </a:ext>
              </a:extLst>
            </p:cNvPr>
            <p:cNvGrpSpPr/>
            <p:nvPr/>
          </p:nvGrpSpPr>
          <p:grpSpPr>
            <a:xfrm rot="10800000">
              <a:off x="6820352" y="3198958"/>
              <a:ext cx="151947" cy="230042"/>
              <a:chOff x="7525659" y="2090057"/>
              <a:chExt cx="2427512" cy="2960914"/>
            </a:xfrm>
          </p:grpSpPr>
          <p:cxnSp>
            <p:nvCxnSpPr>
              <p:cNvPr id="88" name="Straight Connector 87">
                <a:extLst>
                  <a:ext uri="{FF2B5EF4-FFF2-40B4-BE49-F238E27FC236}">
                    <a16:creationId xmlns:a16="http://schemas.microsoft.com/office/drawing/2014/main" id="{DCD3D467-2975-4EC5-8B57-A0D7F4FE15BF}"/>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68B1F93-2166-49CA-962D-A48CB495CFA5}"/>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EF03FC6-C5C7-496E-837F-645709F32C0A}"/>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C5FF0B8-C618-4DDD-83DC-379A19144719}"/>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A12C907-A1D0-40A5-B6C4-0A54D41CCF8A}"/>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D8651BE-B284-4219-A69F-C9286C97C8D5}"/>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87" name="Oval 86">
              <a:extLst>
                <a:ext uri="{FF2B5EF4-FFF2-40B4-BE49-F238E27FC236}">
                  <a16:creationId xmlns:a16="http://schemas.microsoft.com/office/drawing/2014/main" id="{3B00D12B-AB7A-4278-A185-B9CB84282826}"/>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7C4BE01D-6996-49EC-94C2-57D9AAD6C138}"/>
              </a:ext>
            </a:extLst>
          </p:cNvPr>
          <p:cNvGrpSpPr/>
          <p:nvPr/>
        </p:nvGrpSpPr>
        <p:grpSpPr>
          <a:xfrm rot="7421536">
            <a:off x="8834438" y="3882954"/>
            <a:ext cx="357578" cy="638802"/>
            <a:chOff x="6820352" y="3123471"/>
            <a:chExt cx="152626" cy="305529"/>
          </a:xfrm>
        </p:grpSpPr>
        <p:grpSp>
          <p:nvGrpSpPr>
            <p:cNvPr id="95" name="Group 94">
              <a:extLst>
                <a:ext uri="{FF2B5EF4-FFF2-40B4-BE49-F238E27FC236}">
                  <a16:creationId xmlns:a16="http://schemas.microsoft.com/office/drawing/2014/main" id="{DAFC7FA7-9F8F-4EAD-87B8-204D9E22E1D3}"/>
                </a:ext>
              </a:extLst>
            </p:cNvPr>
            <p:cNvGrpSpPr/>
            <p:nvPr/>
          </p:nvGrpSpPr>
          <p:grpSpPr>
            <a:xfrm rot="10800000">
              <a:off x="6820352" y="3198958"/>
              <a:ext cx="151947" cy="230042"/>
              <a:chOff x="7525659" y="2090057"/>
              <a:chExt cx="2427512" cy="2960914"/>
            </a:xfrm>
          </p:grpSpPr>
          <p:cxnSp>
            <p:nvCxnSpPr>
              <p:cNvPr id="97" name="Straight Connector 96">
                <a:extLst>
                  <a:ext uri="{FF2B5EF4-FFF2-40B4-BE49-F238E27FC236}">
                    <a16:creationId xmlns:a16="http://schemas.microsoft.com/office/drawing/2014/main" id="{4FF10549-6B9C-469E-9A92-373BC062B954}"/>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36B9208-ABCC-4E63-BE9B-2BAF82D1AB70}"/>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E5053BD-7995-47E1-B471-CFC74DB6F2F0}"/>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FCE915A-9658-4840-B201-C63284428904}"/>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08386F5-BE16-46C2-893B-B5EFE25EF0D5}"/>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34A05AA-CF8F-4C5C-8C22-29EE43534A1F}"/>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6" name="Oval 95">
              <a:extLst>
                <a:ext uri="{FF2B5EF4-FFF2-40B4-BE49-F238E27FC236}">
                  <a16:creationId xmlns:a16="http://schemas.microsoft.com/office/drawing/2014/main" id="{B94AAB96-4D7D-4260-A02E-759088BE91E4}"/>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3" name="Group 102">
            <a:extLst>
              <a:ext uri="{FF2B5EF4-FFF2-40B4-BE49-F238E27FC236}">
                <a16:creationId xmlns:a16="http://schemas.microsoft.com/office/drawing/2014/main" id="{BF7DAD5D-D214-46AD-A8DB-6BAB6B112EA0}"/>
              </a:ext>
            </a:extLst>
          </p:cNvPr>
          <p:cNvGrpSpPr/>
          <p:nvPr/>
        </p:nvGrpSpPr>
        <p:grpSpPr>
          <a:xfrm rot="7421536">
            <a:off x="10568694" y="3469256"/>
            <a:ext cx="357578" cy="638802"/>
            <a:chOff x="6820352" y="3123471"/>
            <a:chExt cx="152626" cy="305529"/>
          </a:xfrm>
        </p:grpSpPr>
        <p:grpSp>
          <p:nvGrpSpPr>
            <p:cNvPr id="104" name="Group 103">
              <a:extLst>
                <a:ext uri="{FF2B5EF4-FFF2-40B4-BE49-F238E27FC236}">
                  <a16:creationId xmlns:a16="http://schemas.microsoft.com/office/drawing/2014/main" id="{45B68AC3-E717-476F-A7D6-A6D31B02664B}"/>
                </a:ext>
              </a:extLst>
            </p:cNvPr>
            <p:cNvGrpSpPr/>
            <p:nvPr/>
          </p:nvGrpSpPr>
          <p:grpSpPr>
            <a:xfrm rot="10800000">
              <a:off x="6820352" y="3198958"/>
              <a:ext cx="151947" cy="230042"/>
              <a:chOff x="7525659" y="2090057"/>
              <a:chExt cx="2427512" cy="2960914"/>
            </a:xfrm>
          </p:grpSpPr>
          <p:cxnSp>
            <p:nvCxnSpPr>
              <p:cNvPr id="106" name="Straight Connector 105">
                <a:extLst>
                  <a:ext uri="{FF2B5EF4-FFF2-40B4-BE49-F238E27FC236}">
                    <a16:creationId xmlns:a16="http://schemas.microsoft.com/office/drawing/2014/main" id="{989F1DD5-55C9-4ACC-A330-EB147D12FAE5}"/>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CE01AE3-35A0-4AAE-8F30-EAEDCA57BAE3}"/>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7839BC6-2C27-4EC9-806C-51AE8CD1D6BF}"/>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210329F-AC93-4915-B2C3-76FDF56A3E0F}"/>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D77F16E-8063-45A4-8E2C-00C33C3B4D51}"/>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9C3F838-47B0-4612-9DBA-6A43E0A956CC}"/>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05" name="Oval 104">
              <a:extLst>
                <a:ext uri="{FF2B5EF4-FFF2-40B4-BE49-F238E27FC236}">
                  <a16:creationId xmlns:a16="http://schemas.microsoft.com/office/drawing/2014/main" id="{0E091D99-9E86-4DFD-9870-BABC51A04A9F}"/>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17CBF1FD-5CA1-4734-9643-1477886C6CB1}"/>
              </a:ext>
            </a:extLst>
          </p:cNvPr>
          <p:cNvGrpSpPr/>
          <p:nvPr/>
        </p:nvGrpSpPr>
        <p:grpSpPr>
          <a:xfrm rot="7421536">
            <a:off x="10680565" y="2850245"/>
            <a:ext cx="357578" cy="638802"/>
            <a:chOff x="6820352" y="3123471"/>
            <a:chExt cx="152626" cy="305529"/>
          </a:xfrm>
        </p:grpSpPr>
        <p:grpSp>
          <p:nvGrpSpPr>
            <p:cNvPr id="113" name="Group 112">
              <a:extLst>
                <a:ext uri="{FF2B5EF4-FFF2-40B4-BE49-F238E27FC236}">
                  <a16:creationId xmlns:a16="http://schemas.microsoft.com/office/drawing/2014/main" id="{12BA2CFE-5752-41A5-9F1D-9E3C7830D179}"/>
                </a:ext>
              </a:extLst>
            </p:cNvPr>
            <p:cNvGrpSpPr/>
            <p:nvPr/>
          </p:nvGrpSpPr>
          <p:grpSpPr>
            <a:xfrm rot="10800000">
              <a:off x="6820352" y="3198958"/>
              <a:ext cx="151947" cy="230042"/>
              <a:chOff x="7525659" y="2090057"/>
              <a:chExt cx="2427512" cy="2960914"/>
            </a:xfrm>
          </p:grpSpPr>
          <p:cxnSp>
            <p:nvCxnSpPr>
              <p:cNvPr id="115" name="Straight Connector 114">
                <a:extLst>
                  <a:ext uri="{FF2B5EF4-FFF2-40B4-BE49-F238E27FC236}">
                    <a16:creationId xmlns:a16="http://schemas.microsoft.com/office/drawing/2014/main" id="{2D207CC2-8747-4BE5-814E-32C42BF652D7}"/>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8E44179-2552-43A1-9715-FCB46806ACD0}"/>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690E3FA-A340-4046-969D-2435F2DF5F97}"/>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516B959-51F4-4A7B-B117-4C34EEAEDD85}"/>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E3D22EA-2188-480A-8D3B-6D2D4F5C0B97}"/>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5186B3B-9D37-45FA-AAAD-1F4589FC2AAF}"/>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4" name="Oval 113">
              <a:extLst>
                <a:ext uri="{FF2B5EF4-FFF2-40B4-BE49-F238E27FC236}">
                  <a16:creationId xmlns:a16="http://schemas.microsoft.com/office/drawing/2014/main" id="{7692FA2D-5D60-49CB-810D-11AFB8E2AB63}"/>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1" name="Group 120">
            <a:extLst>
              <a:ext uri="{FF2B5EF4-FFF2-40B4-BE49-F238E27FC236}">
                <a16:creationId xmlns:a16="http://schemas.microsoft.com/office/drawing/2014/main" id="{E34F1E86-A4BF-4183-BA24-981D24B165C9}"/>
              </a:ext>
            </a:extLst>
          </p:cNvPr>
          <p:cNvGrpSpPr/>
          <p:nvPr/>
        </p:nvGrpSpPr>
        <p:grpSpPr>
          <a:xfrm rot="20533381">
            <a:off x="10239820" y="2069525"/>
            <a:ext cx="357578" cy="638802"/>
            <a:chOff x="6820352" y="3123471"/>
            <a:chExt cx="152626" cy="305529"/>
          </a:xfrm>
        </p:grpSpPr>
        <p:grpSp>
          <p:nvGrpSpPr>
            <p:cNvPr id="122" name="Group 121">
              <a:extLst>
                <a:ext uri="{FF2B5EF4-FFF2-40B4-BE49-F238E27FC236}">
                  <a16:creationId xmlns:a16="http://schemas.microsoft.com/office/drawing/2014/main" id="{45BA3CB0-6CE0-46ED-B832-84E401F0305A}"/>
                </a:ext>
              </a:extLst>
            </p:cNvPr>
            <p:cNvGrpSpPr/>
            <p:nvPr/>
          </p:nvGrpSpPr>
          <p:grpSpPr>
            <a:xfrm rot="10800000">
              <a:off x="6820352" y="3198958"/>
              <a:ext cx="151947" cy="230042"/>
              <a:chOff x="7525659" y="2090057"/>
              <a:chExt cx="2427512" cy="2960914"/>
            </a:xfrm>
          </p:grpSpPr>
          <p:cxnSp>
            <p:nvCxnSpPr>
              <p:cNvPr id="124" name="Straight Connector 123">
                <a:extLst>
                  <a:ext uri="{FF2B5EF4-FFF2-40B4-BE49-F238E27FC236}">
                    <a16:creationId xmlns:a16="http://schemas.microsoft.com/office/drawing/2014/main" id="{EA1100F6-8A99-49E5-BB04-7B224D60F962}"/>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B506222-DB4D-4C0A-9150-4C264FF87CE6}"/>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DDE666E-1DA0-4A5B-AF2E-82B734CFF9A2}"/>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C0D4C3D-BC27-4DDD-9617-6D15D0636F86}"/>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18E824E-9989-4ACA-8B31-05F601C55884}"/>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DA43DB3-1FE9-4DF6-B39A-87DDD8C63BA0}"/>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3" name="Oval 122">
              <a:extLst>
                <a:ext uri="{FF2B5EF4-FFF2-40B4-BE49-F238E27FC236}">
                  <a16:creationId xmlns:a16="http://schemas.microsoft.com/office/drawing/2014/main" id="{706B93C5-F7F8-471D-AEA9-55FA382295FD}"/>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0" name="Group 129">
            <a:extLst>
              <a:ext uri="{FF2B5EF4-FFF2-40B4-BE49-F238E27FC236}">
                <a16:creationId xmlns:a16="http://schemas.microsoft.com/office/drawing/2014/main" id="{536F8644-3C25-4E81-A82A-B2A2732DDC2E}"/>
              </a:ext>
            </a:extLst>
          </p:cNvPr>
          <p:cNvGrpSpPr/>
          <p:nvPr/>
        </p:nvGrpSpPr>
        <p:grpSpPr>
          <a:xfrm rot="20533381">
            <a:off x="9629499" y="1573758"/>
            <a:ext cx="357578" cy="638802"/>
            <a:chOff x="6820352" y="3123471"/>
            <a:chExt cx="152626" cy="305529"/>
          </a:xfrm>
        </p:grpSpPr>
        <p:grpSp>
          <p:nvGrpSpPr>
            <p:cNvPr id="131" name="Group 130">
              <a:extLst>
                <a:ext uri="{FF2B5EF4-FFF2-40B4-BE49-F238E27FC236}">
                  <a16:creationId xmlns:a16="http://schemas.microsoft.com/office/drawing/2014/main" id="{31AB9257-55C5-4FDE-8CEB-7018D372FC0D}"/>
                </a:ext>
              </a:extLst>
            </p:cNvPr>
            <p:cNvGrpSpPr/>
            <p:nvPr/>
          </p:nvGrpSpPr>
          <p:grpSpPr>
            <a:xfrm rot="10800000">
              <a:off x="6820352" y="3198958"/>
              <a:ext cx="151947" cy="230042"/>
              <a:chOff x="7525659" y="2090057"/>
              <a:chExt cx="2427512" cy="2960914"/>
            </a:xfrm>
          </p:grpSpPr>
          <p:cxnSp>
            <p:nvCxnSpPr>
              <p:cNvPr id="133" name="Straight Connector 132">
                <a:extLst>
                  <a:ext uri="{FF2B5EF4-FFF2-40B4-BE49-F238E27FC236}">
                    <a16:creationId xmlns:a16="http://schemas.microsoft.com/office/drawing/2014/main" id="{1F580E9F-85A0-4C43-98E0-09CD4180EC44}"/>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8D86689-5559-426C-A273-EB1CDC3FF454}"/>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9DCE298-D390-4CB8-A6BD-C1B151C35AF2}"/>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82D4E79-82B5-4962-B3BA-803E9A06FAE7}"/>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271633D-9194-411D-996B-81C78270C996}"/>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8C2E582-2422-4622-A2CE-05B60B8BAA69}"/>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32" name="Oval 131">
              <a:extLst>
                <a:ext uri="{FF2B5EF4-FFF2-40B4-BE49-F238E27FC236}">
                  <a16:creationId xmlns:a16="http://schemas.microsoft.com/office/drawing/2014/main" id="{9C731B59-F857-43F3-8D68-E9DA5B385536}"/>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9" name="Group 138">
            <a:extLst>
              <a:ext uri="{FF2B5EF4-FFF2-40B4-BE49-F238E27FC236}">
                <a16:creationId xmlns:a16="http://schemas.microsoft.com/office/drawing/2014/main" id="{5A861D64-E87A-492F-8554-349B5D916A76}"/>
              </a:ext>
            </a:extLst>
          </p:cNvPr>
          <p:cNvGrpSpPr/>
          <p:nvPr/>
        </p:nvGrpSpPr>
        <p:grpSpPr>
          <a:xfrm rot="20533381">
            <a:off x="8800432" y="1710595"/>
            <a:ext cx="357578" cy="638802"/>
            <a:chOff x="6820352" y="3123471"/>
            <a:chExt cx="152626" cy="305529"/>
          </a:xfrm>
        </p:grpSpPr>
        <p:grpSp>
          <p:nvGrpSpPr>
            <p:cNvPr id="140" name="Group 139">
              <a:extLst>
                <a:ext uri="{FF2B5EF4-FFF2-40B4-BE49-F238E27FC236}">
                  <a16:creationId xmlns:a16="http://schemas.microsoft.com/office/drawing/2014/main" id="{96A04C84-79EF-4B21-A230-CA0B2BE4BD01}"/>
                </a:ext>
              </a:extLst>
            </p:cNvPr>
            <p:cNvGrpSpPr/>
            <p:nvPr/>
          </p:nvGrpSpPr>
          <p:grpSpPr>
            <a:xfrm rot="10800000">
              <a:off x="6820352" y="3198958"/>
              <a:ext cx="151947" cy="230042"/>
              <a:chOff x="7525659" y="2090057"/>
              <a:chExt cx="2427512" cy="2960914"/>
            </a:xfrm>
          </p:grpSpPr>
          <p:cxnSp>
            <p:nvCxnSpPr>
              <p:cNvPr id="142" name="Straight Connector 141">
                <a:extLst>
                  <a:ext uri="{FF2B5EF4-FFF2-40B4-BE49-F238E27FC236}">
                    <a16:creationId xmlns:a16="http://schemas.microsoft.com/office/drawing/2014/main" id="{95D5947F-DCD5-47C0-917C-4119E35541C1}"/>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A99EF3A-6D8E-43C0-9993-3855A8E231A6}"/>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F4B2B07-1F4D-4B88-9192-098991BC11CF}"/>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2450F20-3D9C-44E7-9653-8E827FF4BD52}"/>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926AD9A-C3EF-4B20-A542-DA4A1DC8BEB0}"/>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0B42A5B-E22E-4C23-BD10-A4C47DF95924}"/>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41" name="Oval 140">
              <a:extLst>
                <a:ext uri="{FF2B5EF4-FFF2-40B4-BE49-F238E27FC236}">
                  <a16:creationId xmlns:a16="http://schemas.microsoft.com/office/drawing/2014/main" id="{463A1776-9CB1-41D3-9E47-F3C9329A1715}"/>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08468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96 Well Plate, Flat Bottom, Standard | 3D CAD Model Library | GrabCAD">
            <a:extLst>
              <a:ext uri="{FF2B5EF4-FFF2-40B4-BE49-F238E27FC236}">
                <a16:creationId xmlns:a16="http://schemas.microsoft.com/office/drawing/2014/main" id="{0ABA8AB6-D972-4EEE-9881-B0CA6508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7" y="4843010"/>
            <a:ext cx="3120571" cy="17195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acs tubes - Cprc">
            <a:extLst>
              <a:ext uri="{FF2B5EF4-FFF2-40B4-BE49-F238E27FC236}">
                <a16:creationId xmlns:a16="http://schemas.microsoft.com/office/drawing/2014/main" id="{09580259-8254-4F8F-87F6-681BAF27D5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1234"/>
          <a:stretch/>
        </p:blipFill>
        <p:spPr bwMode="auto">
          <a:xfrm>
            <a:off x="-466497" y="1838072"/>
            <a:ext cx="4397829" cy="2764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luminum Seamless Bus Tube">
            <a:extLst>
              <a:ext uri="{FF2B5EF4-FFF2-40B4-BE49-F238E27FC236}">
                <a16:creationId xmlns:a16="http://schemas.microsoft.com/office/drawing/2014/main" id="{541C92D8-F51A-479D-B637-47E34D74C2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25" r="95875">
                        <a14:foregroundMark x1="14875" y1="70875" x2="14875" y2="70875"/>
                        <a14:foregroundMark x1="10375" y1="70250" x2="10375" y2="70250"/>
                        <a14:foregroundMark x1="6250" y1="70250" x2="6250" y2="71375"/>
                        <a14:foregroundMark x1="6375" y1="73250" x2="6625" y2="74125"/>
                        <a14:foregroundMark x1="8500" y1="71125" x2="24000" y2="69125"/>
                        <a14:foregroundMark x1="24000" y1="69125" x2="29875" y2="59000"/>
                        <a14:foregroundMark x1="38750" y1="54375" x2="46000" y2="54500"/>
                        <a14:foregroundMark x1="46000" y1="54500" x2="52625" y2="51500"/>
                        <a14:foregroundMark x1="52625" y1="51500" x2="64250" y2="40500"/>
                        <a14:foregroundMark x1="64250" y1="40500" x2="82125" y2="31125"/>
                        <a14:foregroundMark x1="93625" y1="21375" x2="95875" y2="28000"/>
                        <a14:foregroundMark x1="95875" y1="28000" x2="92750" y2="29000"/>
                        <a14:foregroundMark x1="5500" y1="73250" x2="4125" y2="74250"/>
                        <a14:foregroundMark x1="18875" y1="71750" x2="9000" y2="76875"/>
                      </a14:backgroundRemoval>
                    </a14:imgEffect>
                  </a14:imgLayer>
                </a14:imgProps>
              </a:ext>
              <a:ext uri="{28A0092B-C50C-407E-A947-70E740481C1C}">
                <a14:useLocalDpi xmlns:a14="http://schemas.microsoft.com/office/drawing/2010/main" val="0"/>
              </a:ext>
            </a:extLst>
          </a:blip>
          <a:srcRect/>
          <a:stretch>
            <a:fillRect/>
          </a:stretch>
        </p:blipFill>
        <p:spPr bwMode="auto">
          <a:xfrm rot="17981210">
            <a:off x="331402" y="468550"/>
            <a:ext cx="2882198" cy="2882198"/>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a:extLst>
              <a:ext uri="{FF2B5EF4-FFF2-40B4-BE49-F238E27FC236}">
                <a16:creationId xmlns:a16="http://schemas.microsoft.com/office/drawing/2014/main" id="{737FFCB4-D551-43F6-8AE5-585BE2C91316}"/>
              </a:ext>
            </a:extLst>
          </p:cNvPr>
          <p:cNvSpPr/>
          <p:nvPr/>
        </p:nvSpPr>
        <p:spPr>
          <a:xfrm>
            <a:off x="856343" y="-145142"/>
            <a:ext cx="10145486" cy="150948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53FFCB1E-1F23-40F2-87A1-452D095B0E5E}"/>
              </a:ext>
            </a:extLst>
          </p:cNvPr>
          <p:cNvCxnSpPr/>
          <p:nvPr/>
        </p:nvCxnSpPr>
        <p:spPr>
          <a:xfrm>
            <a:off x="7953829" y="1262743"/>
            <a:ext cx="899885" cy="1364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B12181-D34B-44F6-9253-8B8BD2D79815}"/>
              </a:ext>
            </a:extLst>
          </p:cNvPr>
          <p:cNvCxnSpPr>
            <a:cxnSpLocks/>
          </p:cNvCxnSpPr>
          <p:nvPr/>
        </p:nvCxnSpPr>
        <p:spPr>
          <a:xfrm flipH="1">
            <a:off x="9652510" y="1137255"/>
            <a:ext cx="884861" cy="1489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153204-2D2A-44FC-805B-C76A4AF19581}"/>
              </a:ext>
            </a:extLst>
          </p:cNvPr>
          <p:cNvCxnSpPr>
            <a:cxnSpLocks/>
          </p:cNvCxnSpPr>
          <p:nvPr/>
        </p:nvCxnSpPr>
        <p:spPr>
          <a:xfrm>
            <a:off x="8853714" y="2627086"/>
            <a:ext cx="0" cy="3599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FDDD35-7637-4562-B855-9225F5AEE5F3}"/>
              </a:ext>
            </a:extLst>
          </p:cNvPr>
          <p:cNvCxnSpPr>
            <a:cxnSpLocks/>
          </p:cNvCxnSpPr>
          <p:nvPr/>
        </p:nvCxnSpPr>
        <p:spPr>
          <a:xfrm>
            <a:off x="9659767" y="2627085"/>
            <a:ext cx="0" cy="3599543"/>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6" descr="A0205A Laser Pointer Keychain 1 mW. (Red) - Altronics">
            <a:extLst>
              <a:ext uri="{FF2B5EF4-FFF2-40B4-BE49-F238E27FC236}">
                <a16:creationId xmlns:a16="http://schemas.microsoft.com/office/drawing/2014/main" id="{26AA145B-BBA5-4887-86BE-6F97F18473F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217264" flipH="1">
            <a:off x="5023636" y="2462100"/>
            <a:ext cx="2716225" cy="20078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FEC6260-AA93-42CE-8A96-C9D032E30483}"/>
              </a:ext>
            </a:extLst>
          </p:cNvPr>
          <p:cNvSpPr/>
          <p:nvPr/>
        </p:nvSpPr>
        <p:spPr>
          <a:xfrm>
            <a:off x="6981371" y="3614057"/>
            <a:ext cx="2119085" cy="2612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DE135E19-305C-4CF9-B17B-8B6EC21CA751}"/>
              </a:ext>
            </a:extLst>
          </p:cNvPr>
          <p:cNvSpPr/>
          <p:nvPr/>
        </p:nvSpPr>
        <p:spPr>
          <a:xfrm>
            <a:off x="9471079" y="3681991"/>
            <a:ext cx="1066286" cy="7720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2" name="Flowchart: Alternate Process 21">
            <a:extLst>
              <a:ext uri="{FF2B5EF4-FFF2-40B4-BE49-F238E27FC236}">
                <a16:creationId xmlns:a16="http://schemas.microsoft.com/office/drawing/2014/main" id="{21E88B1C-0D6C-4186-BB6F-D650D99E832F}"/>
              </a:ext>
            </a:extLst>
          </p:cNvPr>
          <p:cNvSpPr/>
          <p:nvPr/>
        </p:nvSpPr>
        <p:spPr>
          <a:xfrm>
            <a:off x="10551885" y="2975679"/>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sensors</a:t>
            </a:r>
          </a:p>
        </p:txBody>
      </p:sp>
      <p:pic>
        <p:nvPicPr>
          <p:cNvPr id="23" name="Picture 6" descr="A0205A Laser Pointer Keychain 1 mW. (Red) - Altronics">
            <a:extLst>
              <a:ext uri="{FF2B5EF4-FFF2-40B4-BE49-F238E27FC236}">
                <a16:creationId xmlns:a16="http://schemas.microsoft.com/office/drawing/2014/main" id="{6D4012A4-8458-4553-9AD0-26CFE50CC6E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217264" flipH="1">
            <a:off x="5122770" y="3981498"/>
            <a:ext cx="2716225" cy="2007813"/>
          </a:xfrm>
          <a:prstGeom prst="rect">
            <a:avLst/>
          </a:prstGeom>
          <a:noFill/>
          <a:extLst>
            <a:ext uri="{909E8E84-426E-40DD-AFC4-6F175D3DCCD1}">
              <a14:hiddenFill xmlns:a14="http://schemas.microsoft.com/office/drawing/2010/main">
                <a:solidFill>
                  <a:srgbClr val="FFFFFF"/>
                </a:solidFill>
              </a14:hiddenFill>
            </a:ext>
          </a:extLst>
        </p:spPr>
      </p:pic>
      <p:sp>
        <p:nvSpPr>
          <p:cNvPr id="21" name="Flowchart: Alternate Process 20">
            <a:extLst>
              <a:ext uri="{FF2B5EF4-FFF2-40B4-BE49-F238E27FC236}">
                <a16:creationId xmlns:a16="http://schemas.microsoft.com/office/drawing/2014/main" id="{EDC5AED8-7924-4FC8-8A21-3BA5B314FDB4}"/>
              </a:ext>
            </a:extLst>
          </p:cNvPr>
          <p:cNvSpPr/>
          <p:nvPr/>
        </p:nvSpPr>
        <p:spPr>
          <a:xfrm>
            <a:off x="4217024" y="1527628"/>
            <a:ext cx="1763369" cy="4695372"/>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800" dirty="0"/>
              <a:t>LASER</a:t>
            </a:r>
          </a:p>
        </p:txBody>
      </p:sp>
      <p:pic>
        <p:nvPicPr>
          <p:cNvPr id="33" name="Picture 2" descr="Inner &amp; Outer Light | Light wave, Visible light, Teaching science">
            <a:extLst>
              <a:ext uri="{FF2B5EF4-FFF2-40B4-BE49-F238E27FC236}">
                <a16:creationId xmlns:a16="http://schemas.microsoft.com/office/drawing/2014/main" id="{BD82B9B4-E08B-4E0C-9483-92765455659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3666" b="72415" l="28237" r="86759"/>
                    </a14:imgEffect>
                  </a14:imgLayer>
                </a14:imgProps>
              </a:ext>
              <a:ext uri="{28A0092B-C50C-407E-A947-70E740481C1C}">
                <a14:useLocalDpi xmlns:a14="http://schemas.microsoft.com/office/drawing/2010/main" val="0"/>
              </a:ext>
            </a:extLst>
          </a:blip>
          <a:srcRect l="20922" t="62572" r="5926" b="26491"/>
          <a:stretch/>
        </p:blipFill>
        <p:spPr bwMode="auto">
          <a:xfrm rot="10800000">
            <a:off x="6768955" y="5219033"/>
            <a:ext cx="3285427" cy="338005"/>
          </a:xfrm>
          <a:prstGeom prst="rect">
            <a:avLst/>
          </a:prstGeom>
          <a:noFill/>
          <a:extLst>
            <a:ext uri="{909E8E84-426E-40DD-AFC4-6F175D3DCCD1}">
              <a14:hiddenFill xmlns:a14="http://schemas.microsoft.com/office/drawing/2010/main">
                <a:solidFill>
                  <a:srgbClr val="FFFFFF"/>
                </a:solidFill>
              </a14:hiddenFill>
            </a:ext>
          </a:extLst>
        </p:spPr>
      </p:pic>
      <p:sp>
        <p:nvSpPr>
          <p:cNvPr id="35" name="Flowchart: Alternate Process 34">
            <a:extLst>
              <a:ext uri="{FF2B5EF4-FFF2-40B4-BE49-F238E27FC236}">
                <a16:creationId xmlns:a16="http://schemas.microsoft.com/office/drawing/2014/main" id="{C8E97056-22D6-4165-8412-E26ADCDD53A5}"/>
              </a:ext>
            </a:extLst>
          </p:cNvPr>
          <p:cNvSpPr/>
          <p:nvPr/>
        </p:nvSpPr>
        <p:spPr>
          <a:xfrm>
            <a:off x="10551885" y="4587014"/>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sensors</a:t>
            </a:r>
          </a:p>
        </p:txBody>
      </p:sp>
      <p:pic>
        <p:nvPicPr>
          <p:cNvPr id="36" name="Picture 2" descr="Inner &amp; Outer Light | Light wave, Visible light, Teaching science">
            <a:extLst>
              <a:ext uri="{FF2B5EF4-FFF2-40B4-BE49-F238E27FC236}">
                <a16:creationId xmlns:a16="http://schemas.microsoft.com/office/drawing/2014/main" id="{E7E458CD-BFD4-43C7-8D20-92758512197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52715" b="61935" l="32028" r="87093"/>
                    </a14:imgEffect>
                  </a14:imgLayer>
                </a14:imgProps>
              </a:ext>
              <a:ext uri="{28A0092B-C50C-407E-A947-70E740481C1C}">
                <a14:useLocalDpi xmlns:a14="http://schemas.microsoft.com/office/drawing/2010/main" val="0"/>
              </a:ext>
            </a:extLst>
          </a:blip>
          <a:srcRect l="38705" t="51300" r="6024" b="36913"/>
          <a:stretch/>
        </p:blipFill>
        <p:spPr bwMode="auto">
          <a:xfrm>
            <a:off x="9155077" y="5033339"/>
            <a:ext cx="1621780" cy="396469"/>
          </a:xfrm>
          <a:prstGeom prst="rect">
            <a:avLst/>
          </a:prstGeom>
          <a:noFill/>
          <a:extLst>
            <a:ext uri="{909E8E84-426E-40DD-AFC4-6F175D3DCCD1}">
              <a14:hiddenFill xmlns:a14="http://schemas.microsoft.com/office/drawing/2010/main">
                <a:solidFill>
                  <a:srgbClr val="FFFFFF"/>
                </a:solidFill>
              </a14:hiddenFill>
            </a:ext>
          </a:extLst>
        </p:spPr>
      </p:pic>
      <p:sp>
        <p:nvSpPr>
          <p:cNvPr id="34" name="Flowchart: Alternate Process 33">
            <a:extLst>
              <a:ext uri="{FF2B5EF4-FFF2-40B4-BE49-F238E27FC236}">
                <a16:creationId xmlns:a16="http://schemas.microsoft.com/office/drawing/2014/main" id="{2569881D-E34A-4F91-9AB3-3957F2052F14}"/>
              </a:ext>
            </a:extLst>
          </p:cNvPr>
          <p:cNvSpPr/>
          <p:nvPr/>
        </p:nvSpPr>
        <p:spPr>
          <a:xfrm>
            <a:off x="9739597" y="4604003"/>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Filter</a:t>
            </a:r>
          </a:p>
        </p:txBody>
      </p:sp>
      <p:pic>
        <p:nvPicPr>
          <p:cNvPr id="3" name="Picture 2">
            <a:extLst>
              <a:ext uri="{FF2B5EF4-FFF2-40B4-BE49-F238E27FC236}">
                <a16:creationId xmlns:a16="http://schemas.microsoft.com/office/drawing/2014/main" id="{311FF8FB-8286-4F9B-BC56-84FDD96508C7}"/>
              </a:ext>
            </a:extLst>
          </p:cNvPr>
          <p:cNvPicPr>
            <a:picLocks noChangeAspect="1"/>
          </p:cNvPicPr>
          <p:nvPr/>
        </p:nvPicPr>
        <p:blipFill>
          <a:blip r:embed="rId12"/>
          <a:stretch>
            <a:fillRect/>
          </a:stretch>
        </p:blipFill>
        <p:spPr>
          <a:xfrm>
            <a:off x="8929123" y="3123905"/>
            <a:ext cx="753838" cy="1116172"/>
          </a:xfrm>
          <a:prstGeom prst="rect">
            <a:avLst/>
          </a:prstGeom>
        </p:spPr>
      </p:pic>
    </p:spTree>
    <p:extLst>
      <p:ext uri="{BB962C8B-B14F-4D97-AF65-F5344CB8AC3E}">
        <p14:creationId xmlns:p14="http://schemas.microsoft.com/office/powerpoint/2010/main" val="199893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00065 0.23541 " pathEditMode="relative" rAng="0" ptsTypes="AA">
                                      <p:cBhvr>
                                        <p:cTn id="6" dur="2000" fill="hold"/>
                                        <p:tgtEl>
                                          <p:spTgt spid="3"/>
                                        </p:tgtEl>
                                        <p:attrNameLst>
                                          <p:attrName>ppt_x</p:attrName>
                                          <p:attrName>ppt_y</p:attrName>
                                        </p:attrNameLst>
                                      </p:cBhvr>
                                      <p:rCtr x="-39" y="1175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96 Well Plate, Flat Bottom, Standard | 3D CAD Model Library | GrabCAD">
            <a:extLst>
              <a:ext uri="{FF2B5EF4-FFF2-40B4-BE49-F238E27FC236}">
                <a16:creationId xmlns:a16="http://schemas.microsoft.com/office/drawing/2014/main" id="{0ABA8AB6-D972-4EEE-9881-B0CA6508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7" y="4843010"/>
            <a:ext cx="3120571" cy="17195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acs tubes - Cprc">
            <a:extLst>
              <a:ext uri="{FF2B5EF4-FFF2-40B4-BE49-F238E27FC236}">
                <a16:creationId xmlns:a16="http://schemas.microsoft.com/office/drawing/2014/main" id="{09580259-8254-4F8F-87F6-681BAF27D5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1234"/>
          <a:stretch/>
        </p:blipFill>
        <p:spPr bwMode="auto">
          <a:xfrm>
            <a:off x="-466497" y="1838072"/>
            <a:ext cx="4397829" cy="2764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luminum Seamless Bus Tube">
            <a:extLst>
              <a:ext uri="{FF2B5EF4-FFF2-40B4-BE49-F238E27FC236}">
                <a16:creationId xmlns:a16="http://schemas.microsoft.com/office/drawing/2014/main" id="{541C92D8-F51A-479D-B637-47E34D74C2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25" r="95875">
                        <a14:foregroundMark x1="14875" y1="70875" x2="14875" y2="70875"/>
                        <a14:foregroundMark x1="10375" y1="70250" x2="10375" y2="70250"/>
                        <a14:foregroundMark x1="6250" y1="70250" x2="6250" y2="71375"/>
                        <a14:foregroundMark x1="6375" y1="73250" x2="6625" y2="74125"/>
                        <a14:foregroundMark x1="8500" y1="71125" x2="24000" y2="69125"/>
                        <a14:foregroundMark x1="24000" y1="69125" x2="29875" y2="59000"/>
                        <a14:foregroundMark x1="38750" y1="54375" x2="46000" y2="54500"/>
                        <a14:foregroundMark x1="46000" y1="54500" x2="52625" y2="51500"/>
                        <a14:foregroundMark x1="52625" y1="51500" x2="64250" y2="40500"/>
                        <a14:foregroundMark x1="64250" y1="40500" x2="82125" y2="31125"/>
                        <a14:foregroundMark x1="93625" y1="21375" x2="95875" y2="28000"/>
                        <a14:foregroundMark x1="95875" y1="28000" x2="92750" y2="29000"/>
                        <a14:foregroundMark x1="5500" y1="73250" x2="4125" y2="74250"/>
                        <a14:foregroundMark x1="18875" y1="71750" x2="9000" y2="76875"/>
                      </a14:backgroundRemoval>
                    </a14:imgEffect>
                  </a14:imgLayer>
                </a14:imgProps>
              </a:ext>
              <a:ext uri="{28A0092B-C50C-407E-A947-70E740481C1C}">
                <a14:useLocalDpi xmlns:a14="http://schemas.microsoft.com/office/drawing/2010/main" val="0"/>
              </a:ext>
            </a:extLst>
          </a:blip>
          <a:srcRect/>
          <a:stretch>
            <a:fillRect/>
          </a:stretch>
        </p:blipFill>
        <p:spPr bwMode="auto">
          <a:xfrm rot="17981210">
            <a:off x="331402" y="468550"/>
            <a:ext cx="2882198" cy="2882198"/>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a:extLst>
              <a:ext uri="{FF2B5EF4-FFF2-40B4-BE49-F238E27FC236}">
                <a16:creationId xmlns:a16="http://schemas.microsoft.com/office/drawing/2014/main" id="{737FFCB4-D551-43F6-8AE5-585BE2C91316}"/>
              </a:ext>
            </a:extLst>
          </p:cNvPr>
          <p:cNvSpPr/>
          <p:nvPr/>
        </p:nvSpPr>
        <p:spPr>
          <a:xfrm>
            <a:off x="856343" y="-145142"/>
            <a:ext cx="10145486" cy="150948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53FFCB1E-1F23-40F2-87A1-452D095B0E5E}"/>
              </a:ext>
            </a:extLst>
          </p:cNvPr>
          <p:cNvCxnSpPr/>
          <p:nvPr/>
        </p:nvCxnSpPr>
        <p:spPr>
          <a:xfrm>
            <a:off x="7953829" y="1262743"/>
            <a:ext cx="899885" cy="1364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B12181-D34B-44F6-9253-8B8BD2D79815}"/>
              </a:ext>
            </a:extLst>
          </p:cNvPr>
          <p:cNvCxnSpPr>
            <a:cxnSpLocks/>
          </p:cNvCxnSpPr>
          <p:nvPr/>
        </p:nvCxnSpPr>
        <p:spPr>
          <a:xfrm flipH="1">
            <a:off x="9652510" y="1137255"/>
            <a:ext cx="884861" cy="1489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153204-2D2A-44FC-805B-C76A4AF19581}"/>
              </a:ext>
            </a:extLst>
          </p:cNvPr>
          <p:cNvCxnSpPr>
            <a:cxnSpLocks/>
          </p:cNvCxnSpPr>
          <p:nvPr/>
        </p:nvCxnSpPr>
        <p:spPr>
          <a:xfrm>
            <a:off x="8853714" y="2627086"/>
            <a:ext cx="0" cy="3599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FDDD35-7637-4562-B855-9225F5AEE5F3}"/>
              </a:ext>
            </a:extLst>
          </p:cNvPr>
          <p:cNvCxnSpPr>
            <a:cxnSpLocks/>
          </p:cNvCxnSpPr>
          <p:nvPr/>
        </p:nvCxnSpPr>
        <p:spPr>
          <a:xfrm>
            <a:off x="9659767" y="2627085"/>
            <a:ext cx="0" cy="3599543"/>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6" descr="A0205A Laser Pointer Keychain 1 mW. (Red) - Altronics">
            <a:extLst>
              <a:ext uri="{FF2B5EF4-FFF2-40B4-BE49-F238E27FC236}">
                <a16:creationId xmlns:a16="http://schemas.microsoft.com/office/drawing/2014/main" id="{26AA145B-BBA5-4887-86BE-6F97F18473F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217264" flipH="1">
            <a:off x="5023636" y="2462100"/>
            <a:ext cx="2716225" cy="20078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FEC6260-AA93-42CE-8A96-C9D032E30483}"/>
              </a:ext>
            </a:extLst>
          </p:cNvPr>
          <p:cNvSpPr/>
          <p:nvPr/>
        </p:nvSpPr>
        <p:spPr>
          <a:xfrm>
            <a:off x="6981371" y="3614057"/>
            <a:ext cx="2119085" cy="2612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DE135E19-305C-4CF9-B17B-8B6EC21CA751}"/>
              </a:ext>
            </a:extLst>
          </p:cNvPr>
          <p:cNvSpPr/>
          <p:nvPr/>
        </p:nvSpPr>
        <p:spPr>
          <a:xfrm>
            <a:off x="9471079" y="3614713"/>
            <a:ext cx="1066286" cy="19332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22" name="Flowchart: Alternate Process 21">
            <a:extLst>
              <a:ext uri="{FF2B5EF4-FFF2-40B4-BE49-F238E27FC236}">
                <a16:creationId xmlns:a16="http://schemas.microsoft.com/office/drawing/2014/main" id="{21E88B1C-0D6C-4186-BB6F-D650D99E832F}"/>
              </a:ext>
            </a:extLst>
          </p:cNvPr>
          <p:cNvSpPr/>
          <p:nvPr/>
        </p:nvSpPr>
        <p:spPr>
          <a:xfrm>
            <a:off x="10551885" y="2975679"/>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sensors</a:t>
            </a:r>
          </a:p>
        </p:txBody>
      </p:sp>
      <p:pic>
        <p:nvPicPr>
          <p:cNvPr id="23" name="Picture 6" descr="A0205A Laser Pointer Keychain 1 mW. (Red) - Altronics">
            <a:extLst>
              <a:ext uri="{FF2B5EF4-FFF2-40B4-BE49-F238E27FC236}">
                <a16:creationId xmlns:a16="http://schemas.microsoft.com/office/drawing/2014/main" id="{6D4012A4-8458-4553-9AD0-26CFE50CC6E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4857" b="84000" l="3784" r="34595">
                        <a14:foregroundMark x1="15946" y1="84000" x2="15946" y2="84000"/>
                        <a14:foregroundMark x1="20000" y1="66000" x2="20000" y2="66000"/>
                      </a14:backgroundRemoval>
                    </a14:imgEffect>
                  </a14:imgLayer>
                </a14:imgProps>
              </a:ext>
              <a:ext uri="{28A0092B-C50C-407E-A947-70E740481C1C}">
                <a14:useLocalDpi xmlns:a14="http://schemas.microsoft.com/office/drawing/2010/main" val="0"/>
              </a:ext>
            </a:extLst>
          </a:blip>
          <a:srcRect t="28858" r="61464" b="10915"/>
          <a:stretch/>
        </p:blipFill>
        <p:spPr bwMode="auto">
          <a:xfrm rot="20217264" flipH="1">
            <a:off x="5122770" y="3981498"/>
            <a:ext cx="2716225" cy="2007813"/>
          </a:xfrm>
          <a:prstGeom prst="rect">
            <a:avLst/>
          </a:prstGeom>
          <a:noFill/>
          <a:extLst>
            <a:ext uri="{909E8E84-426E-40DD-AFC4-6F175D3DCCD1}">
              <a14:hiddenFill xmlns:a14="http://schemas.microsoft.com/office/drawing/2010/main">
                <a:solidFill>
                  <a:srgbClr val="FFFFFF"/>
                </a:solidFill>
              </a14:hiddenFill>
            </a:ext>
          </a:extLst>
        </p:spPr>
      </p:pic>
      <p:sp>
        <p:nvSpPr>
          <p:cNvPr id="21" name="Flowchart: Alternate Process 20">
            <a:extLst>
              <a:ext uri="{FF2B5EF4-FFF2-40B4-BE49-F238E27FC236}">
                <a16:creationId xmlns:a16="http://schemas.microsoft.com/office/drawing/2014/main" id="{EDC5AED8-7924-4FC8-8A21-3BA5B314FDB4}"/>
              </a:ext>
            </a:extLst>
          </p:cNvPr>
          <p:cNvSpPr/>
          <p:nvPr/>
        </p:nvSpPr>
        <p:spPr>
          <a:xfrm>
            <a:off x="4217024" y="1527628"/>
            <a:ext cx="1763369" cy="4695372"/>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800" dirty="0"/>
              <a:t>LASER</a:t>
            </a:r>
          </a:p>
        </p:txBody>
      </p:sp>
      <p:pic>
        <p:nvPicPr>
          <p:cNvPr id="33" name="Picture 2" descr="Inner &amp; Outer Light | Light wave, Visible light, Teaching science">
            <a:extLst>
              <a:ext uri="{FF2B5EF4-FFF2-40B4-BE49-F238E27FC236}">
                <a16:creationId xmlns:a16="http://schemas.microsoft.com/office/drawing/2014/main" id="{BD82B9B4-E08B-4E0C-9483-92765455659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3666" b="72415" l="28237" r="86759"/>
                    </a14:imgEffect>
                  </a14:imgLayer>
                </a14:imgProps>
              </a:ext>
              <a:ext uri="{28A0092B-C50C-407E-A947-70E740481C1C}">
                <a14:useLocalDpi xmlns:a14="http://schemas.microsoft.com/office/drawing/2010/main" val="0"/>
              </a:ext>
            </a:extLst>
          </a:blip>
          <a:srcRect l="20922" t="62572" r="5926" b="26491"/>
          <a:stretch/>
        </p:blipFill>
        <p:spPr bwMode="auto">
          <a:xfrm rot="10800000">
            <a:off x="6768955" y="5219033"/>
            <a:ext cx="3285427" cy="338005"/>
          </a:xfrm>
          <a:prstGeom prst="rect">
            <a:avLst/>
          </a:prstGeom>
          <a:noFill/>
          <a:extLst>
            <a:ext uri="{909E8E84-426E-40DD-AFC4-6F175D3DCCD1}">
              <a14:hiddenFill xmlns:a14="http://schemas.microsoft.com/office/drawing/2010/main">
                <a:solidFill>
                  <a:srgbClr val="FFFFFF"/>
                </a:solidFill>
              </a14:hiddenFill>
            </a:ext>
          </a:extLst>
        </p:spPr>
      </p:pic>
      <p:sp>
        <p:nvSpPr>
          <p:cNvPr id="35" name="Flowchart: Alternate Process 34">
            <a:extLst>
              <a:ext uri="{FF2B5EF4-FFF2-40B4-BE49-F238E27FC236}">
                <a16:creationId xmlns:a16="http://schemas.microsoft.com/office/drawing/2014/main" id="{C8E97056-22D6-4165-8412-E26ADCDD53A5}"/>
              </a:ext>
            </a:extLst>
          </p:cNvPr>
          <p:cNvSpPr/>
          <p:nvPr/>
        </p:nvSpPr>
        <p:spPr>
          <a:xfrm>
            <a:off x="10551885" y="4587014"/>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sensors</a:t>
            </a:r>
          </a:p>
        </p:txBody>
      </p:sp>
      <p:pic>
        <p:nvPicPr>
          <p:cNvPr id="36" name="Picture 2" descr="Inner &amp; Outer Light | Light wave, Visible light, Teaching science">
            <a:extLst>
              <a:ext uri="{FF2B5EF4-FFF2-40B4-BE49-F238E27FC236}">
                <a16:creationId xmlns:a16="http://schemas.microsoft.com/office/drawing/2014/main" id="{E7E458CD-BFD4-43C7-8D20-92758512197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52715" b="61935" l="32028" r="87093"/>
                    </a14:imgEffect>
                  </a14:imgLayer>
                </a14:imgProps>
              </a:ext>
              <a:ext uri="{28A0092B-C50C-407E-A947-70E740481C1C}">
                <a14:useLocalDpi xmlns:a14="http://schemas.microsoft.com/office/drawing/2010/main" val="0"/>
              </a:ext>
            </a:extLst>
          </a:blip>
          <a:srcRect l="38705" t="51300" r="6024" b="36913"/>
          <a:stretch/>
        </p:blipFill>
        <p:spPr bwMode="auto">
          <a:xfrm>
            <a:off x="9155077" y="5033339"/>
            <a:ext cx="1621780" cy="396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E2250F-83E9-401F-B879-F4CFC331F858}"/>
              </a:ext>
            </a:extLst>
          </p:cNvPr>
          <p:cNvPicPr>
            <a:picLocks noChangeAspect="1"/>
          </p:cNvPicPr>
          <p:nvPr/>
        </p:nvPicPr>
        <p:blipFill>
          <a:blip r:embed="rId12"/>
          <a:stretch>
            <a:fillRect/>
          </a:stretch>
        </p:blipFill>
        <p:spPr>
          <a:xfrm>
            <a:off x="9114462" y="3487662"/>
            <a:ext cx="370623" cy="476515"/>
          </a:xfrm>
          <a:prstGeom prst="rect">
            <a:avLst/>
          </a:prstGeom>
        </p:spPr>
      </p:pic>
      <p:pic>
        <p:nvPicPr>
          <p:cNvPr id="24" name="Picture 2" descr="Inner &amp; Outer Light | Light wave, Visible light, Teaching science">
            <a:extLst>
              <a:ext uri="{FF2B5EF4-FFF2-40B4-BE49-F238E27FC236}">
                <a16:creationId xmlns:a16="http://schemas.microsoft.com/office/drawing/2014/main" id="{766F6AB6-38BF-48DC-802C-0E981D2BA84C}"/>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52715" b="61935" l="32028" r="87093"/>
                    </a14:imgEffect>
                  </a14:imgLayer>
                </a14:imgProps>
              </a:ext>
              <a:ext uri="{28A0092B-C50C-407E-A947-70E740481C1C}">
                <a14:useLocalDpi xmlns:a14="http://schemas.microsoft.com/office/drawing/2010/main" val="0"/>
              </a:ext>
            </a:extLst>
          </a:blip>
          <a:srcRect l="38705" t="51300" r="6024" b="36913"/>
          <a:stretch/>
        </p:blipFill>
        <p:spPr bwMode="auto">
          <a:xfrm>
            <a:off x="9162714" y="4843010"/>
            <a:ext cx="1621780" cy="3964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nner &amp; Outer Light | Light wave, Visible light, Teaching science">
            <a:extLst>
              <a:ext uri="{FF2B5EF4-FFF2-40B4-BE49-F238E27FC236}">
                <a16:creationId xmlns:a16="http://schemas.microsoft.com/office/drawing/2014/main" id="{87B99D68-9BEB-4260-86C1-30570EBFF3DC}"/>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52715" b="61935" l="32028" r="87093"/>
                    </a14:imgEffect>
                  </a14:imgLayer>
                </a14:imgProps>
              </a:ext>
              <a:ext uri="{28A0092B-C50C-407E-A947-70E740481C1C}">
                <a14:useLocalDpi xmlns:a14="http://schemas.microsoft.com/office/drawing/2010/main" val="0"/>
              </a:ext>
            </a:extLst>
          </a:blip>
          <a:srcRect l="38705" t="51300" r="6024" b="36913"/>
          <a:stretch/>
        </p:blipFill>
        <p:spPr bwMode="auto">
          <a:xfrm>
            <a:off x="9140828" y="5219032"/>
            <a:ext cx="1621780" cy="396469"/>
          </a:xfrm>
          <a:prstGeom prst="rect">
            <a:avLst/>
          </a:prstGeom>
          <a:noFill/>
          <a:extLst>
            <a:ext uri="{909E8E84-426E-40DD-AFC4-6F175D3DCCD1}">
              <a14:hiddenFill xmlns:a14="http://schemas.microsoft.com/office/drawing/2010/main">
                <a:solidFill>
                  <a:srgbClr val="FFFFFF"/>
                </a:solidFill>
              </a14:hiddenFill>
            </a:ext>
          </a:extLst>
        </p:spPr>
      </p:pic>
      <p:sp>
        <p:nvSpPr>
          <p:cNvPr id="34" name="Flowchart: Alternate Process 33">
            <a:extLst>
              <a:ext uri="{FF2B5EF4-FFF2-40B4-BE49-F238E27FC236}">
                <a16:creationId xmlns:a16="http://schemas.microsoft.com/office/drawing/2014/main" id="{2569881D-E34A-4F91-9AB3-3957F2052F14}"/>
              </a:ext>
            </a:extLst>
          </p:cNvPr>
          <p:cNvSpPr/>
          <p:nvPr/>
        </p:nvSpPr>
        <p:spPr>
          <a:xfrm>
            <a:off x="9739597" y="4604003"/>
            <a:ext cx="449944" cy="1489831"/>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2400" dirty="0"/>
              <a:t>Filter</a:t>
            </a:r>
          </a:p>
        </p:txBody>
      </p:sp>
    </p:spTree>
    <p:extLst>
      <p:ext uri="{BB962C8B-B14F-4D97-AF65-F5344CB8AC3E}">
        <p14:creationId xmlns:p14="http://schemas.microsoft.com/office/powerpoint/2010/main" val="185183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6" name="Rectangle 7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5"/>
          <p:cNvSpPr>
            <a:spLocks noGrp="1" noChangeArrowheads="1"/>
          </p:cNvSpPr>
          <p:nvPr>
            <p:ph type="title"/>
          </p:nvPr>
        </p:nvSpPr>
        <p:spPr>
          <a:xfrm>
            <a:off x="685800" y="899024"/>
            <a:ext cx="3076032" cy="3914947"/>
          </a:xfrm>
        </p:spPr>
        <p:txBody>
          <a:bodyPr vert="horz" lIns="91440" tIns="45720" rIns="91440" bIns="45720" rtlCol="0" anchor="t">
            <a:normAutofit/>
          </a:bodyPr>
          <a:lstStyle/>
          <a:p>
            <a:pPr>
              <a:lnSpc>
                <a:spcPct val="90000"/>
              </a:lnSpc>
            </a:pPr>
            <a:r>
              <a:rPr lang="en-US" altLang="en-US" sz="3400"/>
              <a:t>Cells of the adaptive immune system</a:t>
            </a:r>
            <a:r>
              <a:rPr lang="en-US" altLang="en-US" sz="3400" b="1"/>
              <a:t>: </a:t>
            </a:r>
            <a:br>
              <a:rPr lang="en-US" altLang="en-US" sz="3400" b="1"/>
            </a:br>
            <a:r>
              <a:rPr lang="en-US" altLang="en-US" sz="3400"/>
              <a:t>B and T lymphocytes</a:t>
            </a:r>
          </a:p>
        </p:txBody>
      </p:sp>
      <p:cxnSp>
        <p:nvCxnSpPr>
          <p:cNvPr id="78" name="Straight Connector 7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97CE5A7-DF44-4EF2-92C9-AA90A5BFAD8C}"/>
              </a:ext>
            </a:extLst>
          </p:cNvPr>
          <p:cNvPicPr>
            <a:picLocks noChangeAspect="1"/>
          </p:cNvPicPr>
          <p:nvPr/>
        </p:nvPicPr>
        <p:blipFill>
          <a:blip r:embed="rId3"/>
          <a:stretch>
            <a:fillRect/>
          </a:stretch>
        </p:blipFill>
        <p:spPr>
          <a:xfrm>
            <a:off x="4038600" y="1296543"/>
            <a:ext cx="7353299" cy="4264915"/>
          </a:xfrm>
          <a:prstGeom prst="rect">
            <a:avLst/>
          </a:prstGeom>
        </p:spPr>
      </p:pic>
    </p:spTree>
    <p:extLst>
      <p:ext uri="{BB962C8B-B14F-4D97-AF65-F5344CB8AC3E}">
        <p14:creationId xmlns:p14="http://schemas.microsoft.com/office/powerpoint/2010/main" val="36616156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BCD30A-A338-4A90-A312-C36A8AD34327}"/>
              </a:ext>
            </a:extLst>
          </p:cNvPr>
          <p:cNvCxnSpPr/>
          <p:nvPr/>
        </p:nvCxnSpPr>
        <p:spPr>
          <a:xfrm>
            <a:off x="3541486" y="986972"/>
            <a:ext cx="0" cy="423817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C1B195B-4D44-4E24-9227-584BC6683E58}"/>
              </a:ext>
            </a:extLst>
          </p:cNvPr>
          <p:cNvCxnSpPr>
            <a:cxnSpLocks/>
          </p:cNvCxnSpPr>
          <p:nvPr/>
        </p:nvCxnSpPr>
        <p:spPr>
          <a:xfrm flipH="1">
            <a:off x="3541486" y="5246914"/>
            <a:ext cx="66693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23EA11B-C8E5-45C1-9A40-A4BE6839F2E7}"/>
              </a:ext>
            </a:extLst>
          </p:cNvPr>
          <p:cNvSpPr txBox="1"/>
          <p:nvPr/>
        </p:nvSpPr>
        <p:spPr>
          <a:xfrm rot="16200000">
            <a:off x="1221862" y="2567448"/>
            <a:ext cx="2854500" cy="1077218"/>
          </a:xfrm>
          <a:prstGeom prst="rect">
            <a:avLst/>
          </a:prstGeom>
          <a:solidFill>
            <a:schemeClr val="bg1"/>
          </a:solidFill>
        </p:spPr>
        <p:txBody>
          <a:bodyPr wrap="none" rtlCol="0">
            <a:spAutoFit/>
          </a:bodyPr>
          <a:lstStyle/>
          <a:p>
            <a:pPr algn="ctr"/>
            <a:r>
              <a:rPr lang="en-AU" sz="3200" b="1" dirty="0"/>
              <a:t>Forward scatter</a:t>
            </a:r>
          </a:p>
          <a:p>
            <a:pPr algn="ctr"/>
            <a:r>
              <a:rPr lang="en-AU" sz="3200" b="1" dirty="0"/>
              <a:t>~ Cell Size</a:t>
            </a:r>
          </a:p>
        </p:txBody>
      </p:sp>
      <p:sp>
        <p:nvSpPr>
          <p:cNvPr id="9" name="TextBox 8">
            <a:extLst>
              <a:ext uri="{FF2B5EF4-FFF2-40B4-BE49-F238E27FC236}">
                <a16:creationId xmlns:a16="http://schemas.microsoft.com/office/drawing/2014/main" id="{918F0D9E-4A10-43F7-ADE3-985FB2DA24B2}"/>
              </a:ext>
            </a:extLst>
          </p:cNvPr>
          <p:cNvSpPr txBox="1"/>
          <p:nvPr/>
        </p:nvSpPr>
        <p:spPr>
          <a:xfrm>
            <a:off x="5674435" y="5434018"/>
            <a:ext cx="2403414" cy="1077218"/>
          </a:xfrm>
          <a:prstGeom prst="rect">
            <a:avLst/>
          </a:prstGeom>
          <a:solidFill>
            <a:schemeClr val="bg1"/>
          </a:solidFill>
        </p:spPr>
        <p:txBody>
          <a:bodyPr wrap="none" rtlCol="0">
            <a:spAutoFit/>
          </a:bodyPr>
          <a:lstStyle/>
          <a:p>
            <a:pPr algn="ctr"/>
            <a:r>
              <a:rPr lang="en-AU" sz="3200" b="1" dirty="0"/>
              <a:t>Fluorescence</a:t>
            </a:r>
          </a:p>
          <a:p>
            <a:pPr algn="ctr"/>
            <a:endParaRPr lang="en-AU" sz="3200" b="1" dirty="0"/>
          </a:p>
        </p:txBody>
      </p:sp>
      <p:grpSp>
        <p:nvGrpSpPr>
          <p:cNvPr id="10" name="Group 9">
            <a:extLst>
              <a:ext uri="{FF2B5EF4-FFF2-40B4-BE49-F238E27FC236}">
                <a16:creationId xmlns:a16="http://schemas.microsoft.com/office/drawing/2014/main" id="{C7C9CEDC-3025-430F-845C-5F4AC23CA451}"/>
              </a:ext>
            </a:extLst>
          </p:cNvPr>
          <p:cNvGrpSpPr/>
          <p:nvPr/>
        </p:nvGrpSpPr>
        <p:grpSpPr>
          <a:xfrm>
            <a:off x="8537294" y="5434018"/>
            <a:ext cx="357578" cy="638802"/>
            <a:chOff x="6820352" y="3123471"/>
            <a:chExt cx="152626" cy="305529"/>
          </a:xfrm>
        </p:grpSpPr>
        <p:grpSp>
          <p:nvGrpSpPr>
            <p:cNvPr id="11" name="Group 10">
              <a:extLst>
                <a:ext uri="{FF2B5EF4-FFF2-40B4-BE49-F238E27FC236}">
                  <a16:creationId xmlns:a16="http://schemas.microsoft.com/office/drawing/2014/main" id="{6289A52B-034D-4335-B291-E536AA441E08}"/>
                </a:ext>
              </a:extLst>
            </p:cNvPr>
            <p:cNvGrpSpPr/>
            <p:nvPr/>
          </p:nvGrpSpPr>
          <p:grpSpPr>
            <a:xfrm rot="10800000">
              <a:off x="6820352" y="3198958"/>
              <a:ext cx="151947" cy="230042"/>
              <a:chOff x="7525659" y="2090057"/>
              <a:chExt cx="2427512" cy="2960914"/>
            </a:xfrm>
          </p:grpSpPr>
          <p:cxnSp>
            <p:nvCxnSpPr>
              <p:cNvPr id="13" name="Straight Connector 12">
                <a:extLst>
                  <a:ext uri="{FF2B5EF4-FFF2-40B4-BE49-F238E27FC236}">
                    <a16:creationId xmlns:a16="http://schemas.microsoft.com/office/drawing/2014/main" id="{A5281662-BCFB-4E06-ACE0-11B10105EF30}"/>
                  </a:ext>
                </a:extLst>
              </p:cNvPr>
              <p:cNvCxnSpPr/>
              <p:nvPr/>
            </p:nvCxnSpPr>
            <p:spPr>
              <a:xfrm flipV="1">
                <a:off x="8592457" y="3429000"/>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CB291A-6A0F-4635-AF65-9CB8558F3516}"/>
                  </a:ext>
                </a:extLst>
              </p:cNvPr>
              <p:cNvCxnSpPr/>
              <p:nvPr/>
            </p:nvCxnSpPr>
            <p:spPr>
              <a:xfrm flipV="1">
                <a:off x="8890000" y="3428999"/>
                <a:ext cx="0" cy="16219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CE4CF1A-7301-4C63-B614-5658060BAE40}"/>
                  </a:ext>
                </a:extLst>
              </p:cNvPr>
              <p:cNvCxnSpPr>
                <a:cxnSpLocks/>
              </p:cNvCxnSpPr>
              <p:nvPr/>
            </p:nvCxnSpPr>
            <p:spPr>
              <a:xfrm flipV="1">
                <a:off x="8890000" y="2090057"/>
                <a:ext cx="791029" cy="13389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82F97E-B08A-46BA-B5FB-D2E440964F54}"/>
                  </a:ext>
                </a:extLst>
              </p:cNvPr>
              <p:cNvCxnSpPr>
                <a:cxnSpLocks/>
              </p:cNvCxnSpPr>
              <p:nvPr/>
            </p:nvCxnSpPr>
            <p:spPr>
              <a:xfrm flipH="1" flipV="1">
                <a:off x="7765143" y="2206171"/>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8EF4DE-048E-4FCA-8A52-8D7CFA0C2676}"/>
                  </a:ext>
                </a:extLst>
              </p:cNvPr>
              <p:cNvCxnSpPr>
                <a:cxnSpLocks/>
              </p:cNvCxnSpPr>
              <p:nvPr/>
            </p:nvCxnSpPr>
            <p:spPr>
              <a:xfrm flipH="1" flipV="1">
                <a:off x="7525659" y="2387373"/>
                <a:ext cx="827314" cy="12228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665520-99C1-4D30-9BDD-E4080578CFEE}"/>
                  </a:ext>
                </a:extLst>
              </p:cNvPr>
              <p:cNvCxnSpPr>
                <a:cxnSpLocks/>
              </p:cNvCxnSpPr>
              <p:nvPr/>
            </p:nvCxnSpPr>
            <p:spPr>
              <a:xfrm flipV="1">
                <a:off x="9234715" y="2387373"/>
                <a:ext cx="718456" cy="113222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8CE6572-1F6B-4E9C-8838-0F19952C2561}"/>
                </a:ext>
              </a:extLst>
            </p:cNvPr>
            <p:cNvSpPr/>
            <p:nvPr/>
          </p:nvSpPr>
          <p:spPr>
            <a:xfrm>
              <a:off x="6838069" y="3123471"/>
              <a:ext cx="134909" cy="1509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Oval 18">
            <a:extLst>
              <a:ext uri="{FF2B5EF4-FFF2-40B4-BE49-F238E27FC236}">
                <a16:creationId xmlns:a16="http://schemas.microsoft.com/office/drawing/2014/main" id="{0F0E261A-9D6D-42D7-AF83-A682F3E2A444}"/>
              </a:ext>
            </a:extLst>
          </p:cNvPr>
          <p:cNvSpPr/>
          <p:nvPr/>
        </p:nvSpPr>
        <p:spPr>
          <a:xfrm>
            <a:off x="5814145" y="1485205"/>
            <a:ext cx="283670" cy="275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Arrow: Left 19">
            <a:extLst>
              <a:ext uri="{FF2B5EF4-FFF2-40B4-BE49-F238E27FC236}">
                <a16:creationId xmlns:a16="http://schemas.microsoft.com/office/drawing/2014/main" id="{BC0B830D-A42D-490A-8AED-C276CC751CDC}"/>
              </a:ext>
            </a:extLst>
          </p:cNvPr>
          <p:cNvSpPr/>
          <p:nvPr/>
        </p:nvSpPr>
        <p:spPr>
          <a:xfrm>
            <a:off x="6218823" y="1441587"/>
            <a:ext cx="539014" cy="3628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35BB7564-AF24-42EE-A70F-135CC770EA9B}"/>
              </a:ext>
            </a:extLst>
          </p:cNvPr>
          <p:cNvSpPr txBox="1"/>
          <p:nvPr/>
        </p:nvSpPr>
        <p:spPr>
          <a:xfrm>
            <a:off x="6876142" y="1195586"/>
            <a:ext cx="2310182" cy="830997"/>
          </a:xfrm>
          <a:prstGeom prst="rect">
            <a:avLst/>
          </a:prstGeom>
          <a:solidFill>
            <a:schemeClr val="bg1"/>
          </a:solidFill>
        </p:spPr>
        <p:txBody>
          <a:bodyPr wrap="square" rtlCol="0">
            <a:spAutoFit/>
          </a:bodyPr>
          <a:lstStyle/>
          <a:p>
            <a:pPr algn="ctr"/>
            <a:r>
              <a:rPr lang="en-AU" sz="2400" b="1" dirty="0"/>
              <a:t>Big and slightly fluorescent</a:t>
            </a:r>
          </a:p>
        </p:txBody>
      </p:sp>
      <p:sp>
        <p:nvSpPr>
          <p:cNvPr id="25" name="Oval 24">
            <a:extLst>
              <a:ext uri="{FF2B5EF4-FFF2-40B4-BE49-F238E27FC236}">
                <a16:creationId xmlns:a16="http://schemas.microsoft.com/office/drawing/2014/main" id="{E67C7422-589C-4716-8057-48CA8087F7F9}"/>
              </a:ext>
            </a:extLst>
          </p:cNvPr>
          <p:cNvSpPr/>
          <p:nvPr/>
        </p:nvSpPr>
        <p:spPr>
          <a:xfrm>
            <a:off x="8493369" y="4422922"/>
            <a:ext cx="283670" cy="275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2C300C3C-2E98-4699-8F73-F6EF771B2E7A}"/>
              </a:ext>
            </a:extLst>
          </p:cNvPr>
          <p:cNvSpPr txBox="1"/>
          <p:nvPr/>
        </p:nvSpPr>
        <p:spPr>
          <a:xfrm>
            <a:off x="9648123" y="4142058"/>
            <a:ext cx="2543878" cy="830997"/>
          </a:xfrm>
          <a:prstGeom prst="rect">
            <a:avLst/>
          </a:prstGeom>
          <a:solidFill>
            <a:schemeClr val="bg1"/>
          </a:solidFill>
        </p:spPr>
        <p:txBody>
          <a:bodyPr wrap="square" rtlCol="0">
            <a:spAutoFit/>
          </a:bodyPr>
          <a:lstStyle/>
          <a:p>
            <a:pPr algn="ctr"/>
            <a:r>
              <a:rPr lang="en-AU" sz="2400" b="1" dirty="0"/>
              <a:t>Small and highly fluorescent</a:t>
            </a:r>
          </a:p>
        </p:txBody>
      </p:sp>
      <p:sp>
        <p:nvSpPr>
          <p:cNvPr id="27" name="Arrow: Left 26">
            <a:extLst>
              <a:ext uri="{FF2B5EF4-FFF2-40B4-BE49-F238E27FC236}">
                <a16:creationId xmlns:a16="http://schemas.microsoft.com/office/drawing/2014/main" id="{5B4768B6-BCCF-4956-B4FB-39F2B6ED7E5C}"/>
              </a:ext>
            </a:extLst>
          </p:cNvPr>
          <p:cNvSpPr/>
          <p:nvPr/>
        </p:nvSpPr>
        <p:spPr>
          <a:xfrm>
            <a:off x="9030501" y="4385469"/>
            <a:ext cx="539014" cy="3628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4401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5" grpId="0" animBg="1"/>
      <p:bldP spid="26" grpId="0" animBg="1"/>
      <p:bldP spid="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017D06-81AF-4331-BB48-39ECE1756B96}"/>
              </a:ext>
            </a:extLst>
          </p:cNvPr>
          <p:cNvGrpSpPr/>
          <p:nvPr/>
        </p:nvGrpSpPr>
        <p:grpSpPr>
          <a:xfrm>
            <a:off x="3364360" y="2171649"/>
            <a:ext cx="1836731" cy="1796152"/>
            <a:chOff x="3250060" y="3114682"/>
            <a:chExt cx="1836731" cy="1796152"/>
          </a:xfrm>
        </p:grpSpPr>
        <p:sp>
          <p:nvSpPr>
            <p:cNvPr id="5" name="Oval 4">
              <a:extLst>
                <a:ext uri="{FF2B5EF4-FFF2-40B4-BE49-F238E27FC236}">
                  <a16:creationId xmlns:a16="http://schemas.microsoft.com/office/drawing/2014/main" id="{705E2C0E-BAB1-4EA2-BBDF-669344E63CEB}"/>
                </a:ext>
              </a:extLst>
            </p:cNvPr>
            <p:cNvSpPr/>
            <p:nvPr/>
          </p:nvSpPr>
          <p:spPr>
            <a:xfrm>
              <a:off x="3564423" y="3522846"/>
              <a:ext cx="1183907" cy="1183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97C6A-C86B-4094-B027-1DE715E9B47C}"/>
                </a:ext>
              </a:extLst>
            </p:cNvPr>
            <p:cNvPicPr>
              <a:picLocks noChangeAspect="1"/>
            </p:cNvPicPr>
            <p:nvPr/>
          </p:nvPicPr>
          <p:blipFill>
            <a:blip r:embed="rId2"/>
            <a:stretch>
              <a:fillRect/>
            </a:stretch>
          </p:blipFill>
          <p:spPr>
            <a:xfrm rot="15361267">
              <a:off x="4707056" y="3690967"/>
              <a:ext cx="351305" cy="408164"/>
            </a:xfrm>
            <a:prstGeom prst="rect">
              <a:avLst/>
            </a:prstGeom>
          </p:spPr>
        </p:pic>
        <p:pic>
          <p:nvPicPr>
            <p:cNvPr id="8" name="Picture 7">
              <a:extLst>
                <a:ext uri="{FF2B5EF4-FFF2-40B4-BE49-F238E27FC236}">
                  <a16:creationId xmlns:a16="http://schemas.microsoft.com/office/drawing/2014/main" id="{53357BF0-D4D5-492D-BDF8-23D8CBE05A7C}"/>
                </a:ext>
              </a:extLst>
            </p:cNvPr>
            <p:cNvPicPr>
              <a:picLocks noChangeAspect="1"/>
            </p:cNvPicPr>
            <p:nvPr/>
          </p:nvPicPr>
          <p:blipFill>
            <a:blip r:embed="rId2"/>
            <a:stretch>
              <a:fillRect/>
            </a:stretch>
          </p:blipFill>
          <p:spPr>
            <a:xfrm rot="18915649">
              <a:off x="4491683" y="4502670"/>
              <a:ext cx="351305" cy="408164"/>
            </a:xfrm>
            <a:prstGeom prst="rect">
              <a:avLst/>
            </a:prstGeom>
          </p:spPr>
        </p:pic>
        <p:pic>
          <p:nvPicPr>
            <p:cNvPr id="9" name="Picture 8">
              <a:extLst>
                <a:ext uri="{FF2B5EF4-FFF2-40B4-BE49-F238E27FC236}">
                  <a16:creationId xmlns:a16="http://schemas.microsoft.com/office/drawing/2014/main" id="{BF137C61-3AAF-4CCB-B40A-07AF1D7FB1D1}"/>
                </a:ext>
              </a:extLst>
            </p:cNvPr>
            <p:cNvPicPr>
              <a:picLocks noChangeAspect="1"/>
            </p:cNvPicPr>
            <p:nvPr/>
          </p:nvPicPr>
          <p:blipFill>
            <a:blip r:embed="rId2"/>
            <a:stretch>
              <a:fillRect/>
            </a:stretch>
          </p:blipFill>
          <p:spPr>
            <a:xfrm rot="2700000">
              <a:off x="3469859" y="4502759"/>
              <a:ext cx="351305" cy="408164"/>
            </a:xfrm>
            <a:prstGeom prst="rect">
              <a:avLst/>
            </a:prstGeom>
          </p:spPr>
        </p:pic>
        <p:pic>
          <p:nvPicPr>
            <p:cNvPr id="10" name="Picture 9">
              <a:extLst>
                <a:ext uri="{FF2B5EF4-FFF2-40B4-BE49-F238E27FC236}">
                  <a16:creationId xmlns:a16="http://schemas.microsoft.com/office/drawing/2014/main" id="{BDBA2696-786C-484A-92D0-298A5628A847}"/>
                </a:ext>
              </a:extLst>
            </p:cNvPr>
            <p:cNvPicPr>
              <a:picLocks noChangeAspect="1"/>
            </p:cNvPicPr>
            <p:nvPr/>
          </p:nvPicPr>
          <p:blipFill>
            <a:blip r:embed="rId2"/>
            <a:stretch>
              <a:fillRect/>
            </a:stretch>
          </p:blipFill>
          <p:spPr>
            <a:xfrm rot="7200000">
              <a:off x="3278489" y="3656557"/>
              <a:ext cx="351305" cy="408164"/>
            </a:xfrm>
            <a:prstGeom prst="rect">
              <a:avLst/>
            </a:prstGeom>
          </p:spPr>
        </p:pic>
        <p:pic>
          <p:nvPicPr>
            <p:cNvPr id="11" name="Picture 10">
              <a:extLst>
                <a:ext uri="{FF2B5EF4-FFF2-40B4-BE49-F238E27FC236}">
                  <a16:creationId xmlns:a16="http://schemas.microsoft.com/office/drawing/2014/main" id="{8D2FD4EC-71E1-40B1-9DAB-520F44B4A3EC}"/>
                </a:ext>
              </a:extLst>
            </p:cNvPr>
            <p:cNvPicPr>
              <a:picLocks noChangeAspect="1"/>
            </p:cNvPicPr>
            <p:nvPr/>
          </p:nvPicPr>
          <p:blipFill>
            <a:blip r:embed="rId2"/>
            <a:stretch>
              <a:fillRect/>
            </a:stretch>
          </p:blipFill>
          <p:spPr>
            <a:xfrm rot="10800000">
              <a:off x="3980723" y="3114682"/>
              <a:ext cx="351305" cy="408164"/>
            </a:xfrm>
            <a:prstGeom prst="rect">
              <a:avLst/>
            </a:prstGeom>
          </p:spPr>
        </p:pic>
      </p:grpSp>
      <p:sp>
        <p:nvSpPr>
          <p:cNvPr id="12" name="Title 1">
            <a:extLst>
              <a:ext uri="{FF2B5EF4-FFF2-40B4-BE49-F238E27FC236}">
                <a16:creationId xmlns:a16="http://schemas.microsoft.com/office/drawing/2014/main" id="{9C845982-A606-41D1-8446-CBD45FAAE1F4}"/>
              </a:ext>
            </a:extLst>
          </p:cNvPr>
          <p:cNvSpPr>
            <a:spLocks noGrp="1"/>
          </p:cNvSpPr>
          <p:nvPr>
            <p:ph type="title"/>
          </p:nvPr>
        </p:nvSpPr>
        <p:spPr>
          <a:xfrm>
            <a:off x="1295400" y="-1009523"/>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A Cytokine Bead Assay is an ELISA on a bead</a:t>
            </a:r>
          </a:p>
        </p:txBody>
      </p:sp>
      <p:pic>
        <p:nvPicPr>
          <p:cNvPr id="13" name="Picture 12">
            <a:extLst>
              <a:ext uri="{FF2B5EF4-FFF2-40B4-BE49-F238E27FC236}">
                <a16:creationId xmlns:a16="http://schemas.microsoft.com/office/drawing/2014/main" id="{C7E5B3C7-ECF2-4FE6-8F70-EF20BB15A2EE}"/>
              </a:ext>
            </a:extLst>
          </p:cNvPr>
          <p:cNvPicPr>
            <a:picLocks noChangeAspect="1"/>
          </p:cNvPicPr>
          <p:nvPr/>
        </p:nvPicPr>
        <p:blipFill>
          <a:blip r:embed="rId3"/>
          <a:stretch>
            <a:fillRect/>
          </a:stretch>
        </p:blipFill>
        <p:spPr>
          <a:xfrm>
            <a:off x="7183124" y="2573283"/>
            <a:ext cx="889274" cy="855717"/>
          </a:xfrm>
          <a:prstGeom prst="rect">
            <a:avLst/>
          </a:prstGeom>
        </p:spPr>
      </p:pic>
      <p:sp>
        <p:nvSpPr>
          <p:cNvPr id="15" name="TextBox 14">
            <a:extLst>
              <a:ext uri="{FF2B5EF4-FFF2-40B4-BE49-F238E27FC236}">
                <a16:creationId xmlns:a16="http://schemas.microsoft.com/office/drawing/2014/main" id="{E2953005-FCA4-4BBB-A2C1-D6C7F1F905ED}"/>
              </a:ext>
            </a:extLst>
          </p:cNvPr>
          <p:cNvSpPr txBox="1"/>
          <p:nvPr/>
        </p:nvSpPr>
        <p:spPr>
          <a:xfrm>
            <a:off x="2998736" y="4272146"/>
            <a:ext cx="2543878" cy="461665"/>
          </a:xfrm>
          <a:prstGeom prst="rect">
            <a:avLst/>
          </a:prstGeom>
          <a:solidFill>
            <a:schemeClr val="bg1"/>
          </a:solidFill>
        </p:spPr>
        <p:txBody>
          <a:bodyPr wrap="square" rtlCol="0">
            <a:spAutoFit/>
          </a:bodyPr>
          <a:lstStyle/>
          <a:p>
            <a:pPr algn="ctr"/>
            <a:r>
              <a:rPr lang="en-AU" sz="2400" b="1" dirty="0"/>
              <a:t>Anti- IL6 Ab</a:t>
            </a:r>
          </a:p>
        </p:txBody>
      </p:sp>
      <p:sp>
        <p:nvSpPr>
          <p:cNvPr id="16" name="TextBox 15">
            <a:extLst>
              <a:ext uri="{FF2B5EF4-FFF2-40B4-BE49-F238E27FC236}">
                <a16:creationId xmlns:a16="http://schemas.microsoft.com/office/drawing/2014/main" id="{50A2D672-6795-4712-8E7A-FF7168EE8903}"/>
              </a:ext>
            </a:extLst>
          </p:cNvPr>
          <p:cNvSpPr txBox="1"/>
          <p:nvPr/>
        </p:nvSpPr>
        <p:spPr>
          <a:xfrm>
            <a:off x="6355822" y="4272146"/>
            <a:ext cx="2543878" cy="461665"/>
          </a:xfrm>
          <a:prstGeom prst="rect">
            <a:avLst/>
          </a:prstGeom>
          <a:solidFill>
            <a:schemeClr val="bg1"/>
          </a:solidFill>
        </p:spPr>
        <p:txBody>
          <a:bodyPr wrap="square" rtlCol="0">
            <a:spAutoFit/>
          </a:bodyPr>
          <a:lstStyle/>
          <a:p>
            <a:pPr algn="ctr"/>
            <a:r>
              <a:rPr lang="en-AU" sz="2400" b="1" dirty="0"/>
              <a:t>Anti- IL1 Ab</a:t>
            </a:r>
          </a:p>
        </p:txBody>
      </p:sp>
    </p:spTree>
    <p:extLst>
      <p:ext uri="{BB962C8B-B14F-4D97-AF65-F5344CB8AC3E}">
        <p14:creationId xmlns:p14="http://schemas.microsoft.com/office/powerpoint/2010/main" val="1981430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017D06-81AF-4331-BB48-39ECE1756B96}"/>
              </a:ext>
            </a:extLst>
          </p:cNvPr>
          <p:cNvGrpSpPr/>
          <p:nvPr/>
        </p:nvGrpSpPr>
        <p:grpSpPr>
          <a:xfrm>
            <a:off x="3050035" y="285699"/>
            <a:ext cx="1836731" cy="1796152"/>
            <a:chOff x="3250060" y="3114682"/>
            <a:chExt cx="1836731" cy="1796152"/>
          </a:xfrm>
        </p:grpSpPr>
        <p:sp>
          <p:nvSpPr>
            <p:cNvPr id="5" name="Oval 4">
              <a:extLst>
                <a:ext uri="{FF2B5EF4-FFF2-40B4-BE49-F238E27FC236}">
                  <a16:creationId xmlns:a16="http://schemas.microsoft.com/office/drawing/2014/main" id="{705E2C0E-BAB1-4EA2-BBDF-669344E63CEB}"/>
                </a:ext>
              </a:extLst>
            </p:cNvPr>
            <p:cNvSpPr/>
            <p:nvPr/>
          </p:nvSpPr>
          <p:spPr>
            <a:xfrm>
              <a:off x="3564423" y="3522846"/>
              <a:ext cx="1183907" cy="11839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97C6A-C86B-4094-B027-1DE715E9B47C}"/>
                </a:ext>
              </a:extLst>
            </p:cNvPr>
            <p:cNvPicPr>
              <a:picLocks noChangeAspect="1"/>
            </p:cNvPicPr>
            <p:nvPr/>
          </p:nvPicPr>
          <p:blipFill>
            <a:blip r:embed="rId2"/>
            <a:stretch>
              <a:fillRect/>
            </a:stretch>
          </p:blipFill>
          <p:spPr>
            <a:xfrm rot="15361267">
              <a:off x="4707056" y="3690967"/>
              <a:ext cx="351305" cy="408164"/>
            </a:xfrm>
            <a:prstGeom prst="rect">
              <a:avLst/>
            </a:prstGeom>
          </p:spPr>
        </p:pic>
        <p:pic>
          <p:nvPicPr>
            <p:cNvPr id="8" name="Picture 7">
              <a:extLst>
                <a:ext uri="{FF2B5EF4-FFF2-40B4-BE49-F238E27FC236}">
                  <a16:creationId xmlns:a16="http://schemas.microsoft.com/office/drawing/2014/main" id="{53357BF0-D4D5-492D-BDF8-23D8CBE05A7C}"/>
                </a:ext>
              </a:extLst>
            </p:cNvPr>
            <p:cNvPicPr>
              <a:picLocks noChangeAspect="1"/>
            </p:cNvPicPr>
            <p:nvPr/>
          </p:nvPicPr>
          <p:blipFill>
            <a:blip r:embed="rId2"/>
            <a:stretch>
              <a:fillRect/>
            </a:stretch>
          </p:blipFill>
          <p:spPr>
            <a:xfrm rot="18915649">
              <a:off x="4491683" y="4502670"/>
              <a:ext cx="351305" cy="408164"/>
            </a:xfrm>
            <a:prstGeom prst="rect">
              <a:avLst/>
            </a:prstGeom>
          </p:spPr>
        </p:pic>
        <p:pic>
          <p:nvPicPr>
            <p:cNvPr id="9" name="Picture 8">
              <a:extLst>
                <a:ext uri="{FF2B5EF4-FFF2-40B4-BE49-F238E27FC236}">
                  <a16:creationId xmlns:a16="http://schemas.microsoft.com/office/drawing/2014/main" id="{BF137C61-3AAF-4CCB-B40A-07AF1D7FB1D1}"/>
                </a:ext>
              </a:extLst>
            </p:cNvPr>
            <p:cNvPicPr>
              <a:picLocks noChangeAspect="1"/>
            </p:cNvPicPr>
            <p:nvPr/>
          </p:nvPicPr>
          <p:blipFill>
            <a:blip r:embed="rId2"/>
            <a:stretch>
              <a:fillRect/>
            </a:stretch>
          </p:blipFill>
          <p:spPr>
            <a:xfrm rot="2700000">
              <a:off x="3469859" y="4502759"/>
              <a:ext cx="351305" cy="408164"/>
            </a:xfrm>
            <a:prstGeom prst="rect">
              <a:avLst/>
            </a:prstGeom>
          </p:spPr>
        </p:pic>
        <p:pic>
          <p:nvPicPr>
            <p:cNvPr id="10" name="Picture 9">
              <a:extLst>
                <a:ext uri="{FF2B5EF4-FFF2-40B4-BE49-F238E27FC236}">
                  <a16:creationId xmlns:a16="http://schemas.microsoft.com/office/drawing/2014/main" id="{BDBA2696-786C-484A-92D0-298A5628A847}"/>
                </a:ext>
              </a:extLst>
            </p:cNvPr>
            <p:cNvPicPr>
              <a:picLocks noChangeAspect="1"/>
            </p:cNvPicPr>
            <p:nvPr/>
          </p:nvPicPr>
          <p:blipFill>
            <a:blip r:embed="rId2"/>
            <a:stretch>
              <a:fillRect/>
            </a:stretch>
          </p:blipFill>
          <p:spPr>
            <a:xfrm rot="7200000">
              <a:off x="3278489" y="3656557"/>
              <a:ext cx="351305" cy="408164"/>
            </a:xfrm>
            <a:prstGeom prst="rect">
              <a:avLst/>
            </a:prstGeom>
          </p:spPr>
        </p:pic>
        <p:pic>
          <p:nvPicPr>
            <p:cNvPr id="11" name="Picture 10">
              <a:extLst>
                <a:ext uri="{FF2B5EF4-FFF2-40B4-BE49-F238E27FC236}">
                  <a16:creationId xmlns:a16="http://schemas.microsoft.com/office/drawing/2014/main" id="{8D2FD4EC-71E1-40B1-9DAB-520F44B4A3EC}"/>
                </a:ext>
              </a:extLst>
            </p:cNvPr>
            <p:cNvPicPr>
              <a:picLocks noChangeAspect="1"/>
            </p:cNvPicPr>
            <p:nvPr/>
          </p:nvPicPr>
          <p:blipFill>
            <a:blip r:embed="rId2"/>
            <a:stretch>
              <a:fillRect/>
            </a:stretch>
          </p:blipFill>
          <p:spPr>
            <a:xfrm rot="10800000">
              <a:off x="3980723" y="3114682"/>
              <a:ext cx="351305" cy="408164"/>
            </a:xfrm>
            <a:prstGeom prst="rect">
              <a:avLst/>
            </a:prstGeom>
          </p:spPr>
        </p:pic>
      </p:grpSp>
      <p:pic>
        <p:nvPicPr>
          <p:cNvPr id="13" name="Picture 12">
            <a:extLst>
              <a:ext uri="{FF2B5EF4-FFF2-40B4-BE49-F238E27FC236}">
                <a16:creationId xmlns:a16="http://schemas.microsoft.com/office/drawing/2014/main" id="{C7E5B3C7-ECF2-4FE6-8F70-EF20BB15A2EE}"/>
              </a:ext>
            </a:extLst>
          </p:cNvPr>
          <p:cNvPicPr>
            <a:picLocks noChangeAspect="1"/>
          </p:cNvPicPr>
          <p:nvPr/>
        </p:nvPicPr>
        <p:blipFill>
          <a:blip r:embed="rId3"/>
          <a:stretch>
            <a:fillRect/>
          </a:stretch>
        </p:blipFill>
        <p:spPr>
          <a:xfrm>
            <a:off x="7170725" y="682633"/>
            <a:ext cx="889274" cy="855717"/>
          </a:xfrm>
          <a:prstGeom prst="rect">
            <a:avLst/>
          </a:prstGeom>
        </p:spPr>
      </p:pic>
      <p:sp>
        <p:nvSpPr>
          <p:cNvPr id="15" name="TextBox 14">
            <a:extLst>
              <a:ext uri="{FF2B5EF4-FFF2-40B4-BE49-F238E27FC236}">
                <a16:creationId xmlns:a16="http://schemas.microsoft.com/office/drawing/2014/main" id="{E2953005-FCA4-4BBB-A2C1-D6C7F1F905ED}"/>
              </a:ext>
            </a:extLst>
          </p:cNvPr>
          <p:cNvSpPr txBox="1"/>
          <p:nvPr/>
        </p:nvSpPr>
        <p:spPr>
          <a:xfrm>
            <a:off x="2684411" y="2386196"/>
            <a:ext cx="2543878" cy="461665"/>
          </a:xfrm>
          <a:prstGeom prst="rect">
            <a:avLst/>
          </a:prstGeom>
          <a:solidFill>
            <a:schemeClr val="bg1"/>
          </a:solidFill>
        </p:spPr>
        <p:txBody>
          <a:bodyPr wrap="square" rtlCol="0">
            <a:spAutoFit/>
          </a:bodyPr>
          <a:lstStyle/>
          <a:p>
            <a:pPr algn="ctr"/>
            <a:r>
              <a:rPr lang="en-AU" sz="2400" b="1" dirty="0"/>
              <a:t>Anti- IL6 Ab</a:t>
            </a:r>
          </a:p>
        </p:txBody>
      </p:sp>
      <p:sp>
        <p:nvSpPr>
          <p:cNvPr id="16" name="TextBox 15">
            <a:extLst>
              <a:ext uri="{FF2B5EF4-FFF2-40B4-BE49-F238E27FC236}">
                <a16:creationId xmlns:a16="http://schemas.microsoft.com/office/drawing/2014/main" id="{50A2D672-6795-4712-8E7A-FF7168EE8903}"/>
              </a:ext>
            </a:extLst>
          </p:cNvPr>
          <p:cNvSpPr txBox="1"/>
          <p:nvPr/>
        </p:nvSpPr>
        <p:spPr>
          <a:xfrm>
            <a:off x="6479647" y="2386195"/>
            <a:ext cx="2543878" cy="461665"/>
          </a:xfrm>
          <a:prstGeom prst="rect">
            <a:avLst/>
          </a:prstGeom>
          <a:solidFill>
            <a:schemeClr val="bg1"/>
          </a:solidFill>
        </p:spPr>
        <p:txBody>
          <a:bodyPr wrap="square" rtlCol="0">
            <a:spAutoFit/>
          </a:bodyPr>
          <a:lstStyle/>
          <a:p>
            <a:pPr algn="ctr"/>
            <a:r>
              <a:rPr lang="en-AU" sz="2400" b="1" dirty="0"/>
              <a:t>Anti- IL1 Ab</a:t>
            </a:r>
          </a:p>
        </p:txBody>
      </p:sp>
      <p:grpSp>
        <p:nvGrpSpPr>
          <p:cNvPr id="17" name="Group 16">
            <a:extLst>
              <a:ext uri="{FF2B5EF4-FFF2-40B4-BE49-F238E27FC236}">
                <a16:creationId xmlns:a16="http://schemas.microsoft.com/office/drawing/2014/main" id="{1FC9364D-BFAF-413D-985C-6E46B58FC98E}"/>
              </a:ext>
            </a:extLst>
          </p:cNvPr>
          <p:cNvGrpSpPr/>
          <p:nvPr/>
        </p:nvGrpSpPr>
        <p:grpSpPr>
          <a:xfrm>
            <a:off x="3010301" y="3919665"/>
            <a:ext cx="1836731" cy="1796152"/>
            <a:chOff x="3250060" y="3114682"/>
            <a:chExt cx="1836731" cy="1796152"/>
          </a:xfrm>
        </p:grpSpPr>
        <p:sp>
          <p:nvSpPr>
            <p:cNvPr id="18" name="Oval 17">
              <a:extLst>
                <a:ext uri="{FF2B5EF4-FFF2-40B4-BE49-F238E27FC236}">
                  <a16:creationId xmlns:a16="http://schemas.microsoft.com/office/drawing/2014/main" id="{93F62736-6B98-4FBA-8C19-87EE40F0FAEE}"/>
                </a:ext>
              </a:extLst>
            </p:cNvPr>
            <p:cNvSpPr/>
            <p:nvPr/>
          </p:nvSpPr>
          <p:spPr>
            <a:xfrm>
              <a:off x="3564423" y="3522846"/>
              <a:ext cx="1183907" cy="11839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p>
          </p:txBody>
        </p:sp>
        <p:pic>
          <p:nvPicPr>
            <p:cNvPr id="19" name="Picture 18">
              <a:extLst>
                <a:ext uri="{FF2B5EF4-FFF2-40B4-BE49-F238E27FC236}">
                  <a16:creationId xmlns:a16="http://schemas.microsoft.com/office/drawing/2014/main" id="{355CC1DC-82D4-404F-83A0-2A117539BFF0}"/>
                </a:ext>
              </a:extLst>
            </p:cNvPr>
            <p:cNvPicPr>
              <a:picLocks noChangeAspect="1"/>
            </p:cNvPicPr>
            <p:nvPr/>
          </p:nvPicPr>
          <p:blipFill>
            <a:blip r:embed="rId2"/>
            <a:stretch>
              <a:fillRect/>
            </a:stretch>
          </p:blipFill>
          <p:spPr>
            <a:xfrm rot="15361267">
              <a:off x="4707056" y="3690967"/>
              <a:ext cx="351305" cy="408164"/>
            </a:xfrm>
            <a:prstGeom prst="rect">
              <a:avLst/>
            </a:prstGeom>
          </p:spPr>
        </p:pic>
        <p:pic>
          <p:nvPicPr>
            <p:cNvPr id="20" name="Picture 19">
              <a:extLst>
                <a:ext uri="{FF2B5EF4-FFF2-40B4-BE49-F238E27FC236}">
                  <a16:creationId xmlns:a16="http://schemas.microsoft.com/office/drawing/2014/main" id="{6E807A31-7E2B-49C3-99FA-B7EA36D9A713}"/>
                </a:ext>
              </a:extLst>
            </p:cNvPr>
            <p:cNvPicPr>
              <a:picLocks noChangeAspect="1"/>
            </p:cNvPicPr>
            <p:nvPr/>
          </p:nvPicPr>
          <p:blipFill>
            <a:blip r:embed="rId2"/>
            <a:stretch>
              <a:fillRect/>
            </a:stretch>
          </p:blipFill>
          <p:spPr>
            <a:xfrm rot="18915649">
              <a:off x="4491683" y="4502670"/>
              <a:ext cx="351305" cy="408164"/>
            </a:xfrm>
            <a:prstGeom prst="rect">
              <a:avLst/>
            </a:prstGeom>
          </p:spPr>
        </p:pic>
        <p:pic>
          <p:nvPicPr>
            <p:cNvPr id="21" name="Picture 20">
              <a:extLst>
                <a:ext uri="{FF2B5EF4-FFF2-40B4-BE49-F238E27FC236}">
                  <a16:creationId xmlns:a16="http://schemas.microsoft.com/office/drawing/2014/main" id="{CE48C2E2-6A3B-405C-9252-98DA6ADEAE54}"/>
                </a:ext>
              </a:extLst>
            </p:cNvPr>
            <p:cNvPicPr>
              <a:picLocks noChangeAspect="1"/>
            </p:cNvPicPr>
            <p:nvPr/>
          </p:nvPicPr>
          <p:blipFill>
            <a:blip r:embed="rId2"/>
            <a:stretch>
              <a:fillRect/>
            </a:stretch>
          </p:blipFill>
          <p:spPr>
            <a:xfrm rot="2700000">
              <a:off x="3469859" y="4502759"/>
              <a:ext cx="351305" cy="408164"/>
            </a:xfrm>
            <a:prstGeom prst="rect">
              <a:avLst/>
            </a:prstGeom>
          </p:spPr>
        </p:pic>
        <p:pic>
          <p:nvPicPr>
            <p:cNvPr id="22" name="Picture 21">
              <a:extLst>
                <a:ext uri="{FF2B5EF4-FFF2-40B4-BE49-F238E27FC236}">
                  <a16:creationId xmlns:a16="http://schemas.microsoft.com/office/drawing/2014/main" id="{A401B6E7-206A-4AE6-A828-549551523AE2}"/>
                </a:ext>
              </a:extLst>
            </p:cNvPr>
            <p:cNvPicPr>
              <a:picLocks noChangeAspect="1"/>
            </p:cNvPicPr>
            <p:nvPr/>
          </p:nvPicPr>
          <p:blipFill>
            <a:blip r:embed="rId2"/>
            <a:stretch>
              <a:fillRect/>
            </a:stretch>
          </p:blipFill>
          <p:spPr>
            <a:xfrm rot="7200000">
              <a:off x="3278489" y="3656557"/>
              <a:ext cx="351305" cy="408164"/>
            </a:xfrm>
            <a:prstGeom prst="rect">
              <a:avLst/>
            </a:prstGeom>
          </p:spPr>
        </p:pic>
        <p:pic>
          <p:nvPicPr>
            <p:cNvPr id="23" name="Picture 22">
              <a:extLst>
                <a:ext uri="{FF2B5EF4-FFF2-40B4-BE49-F238E27FC236}">
                  <a16:creationId xmlns:a16="http://schemas.microsoft.com/office/drawing/2014/main" id="{73F2716D-C9D0-4651-9FBF-B1255C722074}"/>
                </a:ext>
              </a:extLst>
            </p:cNvPr>
            <p:cNvPicPr>
              <a:picLocks noChangeAspect="1"/>
            </p:cNvPicPr>
            <p:nvPr/>
          </p:nvPicPr>
          <p:blipFill>
            <a:blip r:embed="rId2"/>
            <a:stretch>
              <a:fillRect/>
            </a:stretch>
          </p:blipFill>
          <p:spPr>
            <a:xfrm rot="10800000">
              <a:off x="3980723" y="3114682"/>
              <a:ext cx="351305" cy="408164"/>
            </a:xfrm>
            <a:prstGeom prst="rect">
              <a:avLst/>
            </a:prstGeom>
          </p:spPr>
        </p:pic>
      </p:grpSp>
      <p:sp>
        <p:nvSpPr>
          <p:cNvPr id="25" name="TextBox 24">
            <a:extLst>
              <a:ext uri="{FF2B5EF4-FFF2-40B4-BE49-F238E27FC236}">
                <a16:creationId xmlns:a16="http://schemas.microsoft.com/office/drawing/2014/main" id="{FB77714B-93BF-42BA-B02C-29250660CCA9}"/>
              </a:ext>
            </a:extLst>
          </p:cNvPr>
          <p:cNvSpPr txBox="1"/>
          <p:nvPr/>
        </p:nvSpPr>
        <p:spPr>
          <a:xfrm>
            <a:off x="2644677" y="6020162"/>
            <a:ext cx="2543878" cy="461665"/>
          </a:xfrm>
          <a:prstGeom prst="rect">
            <a:avLst/>
          </a:prstGeom>
          <a:solidFill>
            <a:schemeClr val="bg1"/>
          </a:solidFill>
        </p:spPr>
        <p:txBody>
          <a:bodyPr wrap="square" rtlCol="0">
            <a:spAutoFit/>
          </a:bodyPr>
          <a:lstStyle/>
          <a:p>
            <a:pPr algn="ctr"/>
            <a:r>
              <a:rPr lang="en-AU" sz="2400" b="1" dirty="0"/>
              <a:t>Anti- TNF Ab</a:t>
            </a:r>
          </a:p>
        </p:txBody>
      </p:sp>
      <p:sp>
        <p:nvSpPr>
          <p:cNvPr id="26" name="TextBox 25">
            <a:extLst>
              <a:ext uri="{FF2B5EF4-FFF2-40B4-BE49-F238E27FC236}">
                <a16:creationId xmlns:a16="http://schemas.microsoft.com/office/drawing/2014/main" id="{36801AF8-580C-4569-B805-13F960FCA294}"/>
              </a:ext>
            </a:extLst>
          </p:cNvPr>
          <p:cNvSpPr txBox="1"/>
          <p:nvPr/>
        </p:nvSpPr>
        <p:spPr>
          <a:xfrm>
            <a:off x="6601838" y="5939834"/>
            <a:ext cx="2543878" cy="461665"/>
          </a:xfrm>
          <a:prstGeom prst="rect">
            <a:avLst/>
          </a:prstGeom>
          <a:solidFill>
            <a:schemeClr val="bg1"/>
          </a:solidFill>
        </p:spPr>
        <p:txBody>
          <a:bodyPr wrap="square" rtlCol="0">
            <a:spAutoFit/>
          </a:bodyPr>
          <a:lstStyle/>
          <a:p>
            <a:pPr algn="ctr"/>
            <a:r>
              <a:rPr lang="en-AU" sz="2400" b="1" dirty="0"/>
              <a:t>Anti- IL2 Ab</a:t>
            </a:r>
          </a:p>
        </p:txBody>
      </p:sp>
      <p:pic>
        <p:nvPicPr>
          <p:cNvPr id="4" name="Picture 3">
            <a:extLst>
              <a:ext uri="{FF2B5EF4-FFF2-40B4-BE49-F238E27FC236}">
                <a16:creationId xmlns:a16="http://schemas.microsoft.com/office/drawing/2014/main" id="{7053DD43-16D2-482B-872C-494E970994BE}"/>
              </a:ext>
            </a:extLst>
          </p:cNvPr>
          <p:cNvPicPr>
            <a:picLocks noChangeAspect="1"/>
          </p:cNvPicPr>
          <p:nvPr/>
        </p:nvPicPr>
        <p:blipFill>
          <a:blip r:embed="rId4"/>
          <a:stretch>
            <a:fillRect/>
          </a:stretch>
        </p:blipFill>
        <p:spPr>
          <a:xfrm>
            <a:off x="7453839" y="4516958"/>
            <a:ext cx="839875" cy="805648"/>
          </a:xfrm>
          <a:prstGeom prst="rect">
            <a:avLst/>
          </a:prstGeom>
        </p:spPr>
      </p:pic>
    </p:spTree>
    <p:extLst>
      <p:ext uri="{BB962C8B-B14F-4D97-AF65-F5344CB8AC3E}">
        <p14:creationId xmlns:p14="http://schemas.microsoft.com/office/powerpoint/2010/main" val="3992483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termination of Sample Concentration">
            <a:extLst>
              <a:ext uri="{FF2B5EF4-FFF2-40B4-BE49-F238E27FC236}">
                <a16:creationId xmlns:a16="http://schemas.microsoft.com/office/drawing/2014/main" id="{A7347CB5-3F54-4DC9-A1A4-6A21DCE7D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4" y="150019"/>
            <a:ext cx="13115924" cy="65579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7C2450-A3D8-41A1-8EAF-859029DBFAF0}"/>
              </a:ext>
            </a:extLst>
          </p:cNvPr>
          <p:cNvSpPr txBox="1"/>
          <p:nvPr/>
        </p:nvSpPr>
        <p:spPr>
          <a:xfrm rot="16200000">
            <a:off x="-396397" y="2405068"/>
            <a:ext cx="2403414" cy="1077218"/>
          </a:xfrm>
          <a:prstGeom prst="rect">
            <a:avLst/>
          </a:prstGeom>
          <a:solidFill>
            <a:schemeClr val="bg1"/>
          </a:solidFill>
        </p:spPr>
        <p:txBody>
          <a:bodyPr wrap="none" rtlCol="0">
            <a:spAutoFit/>
          </a:bodyPr>
          <a:lstStyle/>
          <a:p>
            <a:pPr algn="ctr"/>
            <a:r>
              <a:rPr lang="en-AU" sz="3200" b="1" dirty="0"/>
              <a:t>Fluorescence</a:t>
            </a:r>
          </a:p>
          <a:p>
            <a:pPr algn="ctr"/>
            <a:endParaRPr lang="en-AU" sz="3200" b="1" dirty="0"/>
          </a:p>
        </p:txBody>
      </p:sp>
      <p:sp>
        <p:nvSpPr>
          <p:cNvPr id="6" name="TextBox 5">
            <a:extLst>
              <a:ext uri="{FF2B5EF4-FFF2-40B4-BE49-F238E27FC236}">
                <a16:creationId xmlns:a16="http://schemas.microsoft.com/office/drawing/2014/main" id="{A71A89F9-4511-4B8B-A50F-73377B105376}"/>
              </a:ext>
            </a:extLst>
          </p:cNvPr>
          <p:cNvSpPr txBox="1"/>
          <p:nvPr/>
        </p:nvSpPr>
        <p:spPr>
          <a:xfrm>
            <a:off x="2794478" y="5630763"/>
            <a:ext cx="4920772" cy="1569660"/>
          </a:xfrm>
          <a:prstGeom prst="rect">
            <a:avLst/>
          </a:prstGeom>
          <a:solidFill>
            <a:schemeClr val="bg1"/>
          </a:solidFill>
        </p:spPr>
        <p:txBody>
          <a:bodyPr wrap="square" rtlCol="0">
            <a:spAutoFit/>
          </a:bodyPr>
          <a:lstStyle/>
          <a:p>
            <a:pPr algn="ctr"/>
            <a:r>
              <a:rPr lang="en-AU" sz="3200" b="1" dirty="0"/>
              <a:t>Cytokine concentration (</a:t>
            </a:r>
            <a:r>
              <a:rPr lang="en-AU" sz="3200" b="1" dirty="0" err="1"/>
              <a:t>pg</a:t>
            </a:r>
            <a:r>
              <a:rPr lang="en-AU" sz="3200" b="1" dirty="0"/>
              <a:t>/ml)</a:t>
            </a:r>
          </a:p>
          <a:p>
            <a:pPr algn="ctr"/>
            <a:endParaRPr lang="en-AU" sz="3200" b="1" dirty="0"/>
          </a:p>
        </p:txBody>
      </p:sp>
      <p:sp>
        <p:nvSpPr>
          <p:cNvPr id="7" name="TextBox 6">
            <a:extLst>
              <a:ext uri="{FF2B5EF4-FFF2-40B4-BE49-F238E27FC236}">
                <a16:creationId xmlns:a16="http://schemas.microsoft.com/office/drawing/2014/main" id="{F15650D9-EA64-4849-BFD9-1971FF2B858E}"/>
              </a:ext>
            </a:extLst>
          </p:cNvPr>
          <p:cNvSpPr txBox="1"/>
          <p:nvPr/>
        </p:nvSpPr>
        <p:spPr>
          <a:xfrm>
            <a:off x="6553678" y="172309"/>
            <a:ext cx="4920772" cy="1077218"/>
          </a:xfrm>
          <a:prstGeom prst="rect">
            <a:avLst/>
          </a:prstGeom>
          <a:solidFill>
            <a:schemeClr val="bg1"/>
          </a:solidFill>
        </p:spPr>
        <p:txBody>
          <a:bodyPr wrap="square" rtlCol="0">
            <a:spAutoFit/>
          </a:bodyPr>
          <a:lstStyle/>
          <a:p>
            <a:pPr algn="ctr"/>
            <a:r>
              <a:rPr lang="en-AU" sz="3200" b="1" dirty="0"/>
              <a:t>Standard curve for each cytokine</a:t>
            </a:r>
          </a:p>
        </p:txBody>
      </p:sp>
    </p:spTree>
    <p:extLst>
      <p:ext uri="{BB962C8B-B14F-4D97-AF65-F5344CB8AC3E}">
        <p14:creationId xmlns:p14="http://schemas.microsoft.com/office/powerpoint/2010/main" val="263062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F4945-7ED8-4F11-B6D4-E0CCB85861FC}"/>
              </a:ext>
            </a:extLst>
          </p:cNvPr>
          <p:cNvSpPr>
            <a:spLocks noGrp="1"/>
          </p:cNvSpPr>
          <p:nvPr>
            <p:ph idx="1"/>
          </p:nvPr>
        </p:nvSpPr>
        <p:spPr/>
        <p:txBody>
          <a:bodyPr>
            <a:normAutofit/>
          </a:bodyPr>
          <a:lstStyle/>
          <a:p>
            <a:pPr marL="0" indent="0" algn="ctr">
              <a:buNone/>
            </a:pPr>
            <a:r>
              <a:rPr lang="en-US" sz="4000" dirty="0"/>
              <a:t>The adaptive immune system</a:t>
            </a:r>
            <a:endParaRPr lang="en-AU" sz="4000" dirty="0"/>
          </a:p>
        </p:txBody>
      </p:sp>
      <p:grpSp>
        <p:nvGrpSpPr>
          <p:cNvPr id="6" name="Group 5">
            <a:extLst>
              <a:ext uri="{FF2B5EF4-FFF2-40B4-BE49-F238E27FC236}">
                <a16:creationId xmlns:a16="http://schemas.microsoft.com/office/drawing/2014/main" id="{7517869A-A0E3-40F2-9B8B-C248770DDF93}"/>
              </a:ext>
            </a:extLst>
          </p:cNvPr>
          <p:cNvGrpSpPr/>
          <p:nvPr/>
        </p:nvGrpSpPr>
        <p:grpSpPr>
          <a:xfrm>
            <a:off x="1442540" y="0"/>
            <a:ext cx="9207454" cy="6826751"/>
            <a:chOff x="7031915" y="3980007"/>
            <a:chExt cx="2246080" cy="1665328"/>
          </a:xfrm>
        </p:grpSpPr>
        <p:pic>
          <p:nvPicPr>
            <p:cNvPr id="4" name="Picture 3">
              <a:extLst>
                <a:ext uri="{FF2B5EF4-FFF2-40B4-BE49-F238E27FC236}">
                  <a16:creationId xmlns:a16="http://schemas.microsoft.com/office/drawing/2014/main" id="{BB365431-A16B-485C-81C2-F898DA79C48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4888" t="68351" r="531" b="778"/>
            <a:stretch/>
          </p:blipFill>
          <p:spPr bwMode="auto">
            <a:xfrm>
              <a:off x="815495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BDAE1D0C-775A-49AF-A032-560D31F778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5419" t="36869" b="32259"/>
            <a:stretch/>
          </p:blipFill>
          <p:spPr bwMode="auto">
            <a:xfrm>
              <a:off x="7031915" y="3980007"/>
              <a:ext cx="1123040" cy="166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 name="Rectangle 7">
            <a:extLst>
              <a:ext uri="{FF2B5EF4-FFF2-40B4-BE49-F238E27FC236}">
                <a16:creationId xmlns:a16="http://schemas.microsoft.com/office/drawing/2014/main" id="{2DBA06CF-487C-4AE4-A736-C183FF3096A1}"/>
              </a:ext>
            </a:extLst>
          </p:cNvPr>
          <p:cNvSpPr/>
          <p:nvPr/>
        </p:nvSpPr>
        <p:spPr>
          <a:xfrm>
            <a:off x="5956300" y="0"/>
            <a:ext cx="189435" cy="682675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0393A3D4-F8EF-49D4-AC74-209727E3568B}"/>
              </a:ext>
            </a:extLst>
          </p:cNvPr>
          <p:cNvSpPr/>
          <p:nvPr/>
        </p:nvSpPr>
        <p:spPr>
          <a:xfrm rot="5400000">
            <a:off x="5923875" y="-1246315"/>
            <a:ext cx="97644" cy="9456193"/>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1BF792F-8100-4BEB-BCBA-BAD3456FF7F3}"/>
              </a:ext>
            </a:extLst>
          </p:cNvPr>
          <p:cNvSpPr/>
          <p:nvPr/>
        </p:nvSpPr>
        <p:spPr>
          <a:xfrm rot="5400000">
            <a:off x="5817295" y="-4900917"/>
            <a:ext cx="80072" cy="978426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EEAA697-AE32-4E20-AECF-E82E191A0AA0}"/>
              </a:ext>
            </a:extLst>
          </p:cNvPr>
          <p:cNvSpPr/>
          <p:nvPr/>
        </p:nvSpPr>
        <p:spPr>
          <a:xfrm rot="5400000">
            <a:off x="1544384" y="2891924"/>
            <a:ext cx="408694" cy="171943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A5965967-8786-4C81-A041-B8C076A9B001}"/>
              </a:ext>
            </a:extLst>
          </p:cNvPr>
          <p:cNvSpPr/>
          <p:nvPr/>
        </p:nvSpPr>
        <p:spPr>
          <a:xfrm rot="5400000">
            <a:off x="6796105" y="2830499"/>
            <a:ext cx="425382" cy="1825592"/>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857A4DBB-0311-4021-95E4-A6284AEF580B}"/>
              </a:ext>
            </a:extLst>
          </p:cNvPr>
          <p:cNvSpPr/>
          <p:nvPr/>
        </p:nvSpPr>
        <p:spPr>
          <a:xfrm rot="5400000">
            <a:off x="6475263" y="-373490"/>
            <a:ext cx="475489" cy="123401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C6503A5B-6920-421A-BA1C-3209EDD3349A}"/>
              </a:ext>
            </a:extLst>
          </p:cNvPr>
          <p:cNvSpPr/>
          <p:nvPr/>
        </p:nvSpPr>
        <p:spPr>
          <a:xfrm rot="5400000">
            <a:off x="1759126" y="-466587"/>
            <a:ext cx="499229" cy="152828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70A9641B-889F-4D30-91F2-D9B39D7B19F4}"/>
              </a:ext>
            </a:extLst>
          </p:cNvPr>
          <p:cNvSpPr txBox="1"/>
          <p:nvPr/>
        </p:nvSpPr>
        <p:spPr>
          <a:xfrm>
            <a:off x="1826471" y="1487423"/>
            <a:ext cx="8963223" cy="2616101"/>
          </a:xfrm>
          <a:prstGeom prst="rect">
            <a:avLst/>
          </a:prstGeom>
          <a:noFill/>
        </p:spPr>
        <p:txBody>
          <a:bodyPr wrap="none" rtlCol="0">
            <a:spAutoFit/>
          </a:bodyPr>
          <a:lstStyle/>
          <a:p>
            <a:r>
              <a:rPr lang="en-AU" sz="5400" b="1" dirty="0">
                <a:solidFill>
                  <a:schemeClr val="bg1"/>
                </a:solidFill>
              </a:rPr>
              <a:t>The adaptive immune system</a:t>
            </a:r>
          </a:p>
          <a:p>
            <a:pPr algn="ctr"/>
            <a:endParaRPr lang="en-AU" sz="4400" b="1" dirty="0">
              <a:solidFill>
                <a:schemeClr val="bg1"/>
              </a:solidFill>
            </a:endParaRPr>
          </a:p>
          <a:p>
            <a:pPr algn="ctr"/>
            <a:r>
              <a:rPr lang="en-AU" sz="6600" b="1" dirty="0">
                <a:solidFill>
                  <a:schemeClr val="bg1"/>
                </a:solidFill>
              </a:rPr>
              <a:t>B cells</a:t>
            </a:r>
          </a:p>
        </p:txBody>
      </p:sp>
    </p:spTree>
    <p:extLst>
      <p:ext uri="{BB962C8B-B14F-4D97-AF65-F5344CB8AC3E}">
        <p14:creationId xmlns:p14="http://schemas.microsoft.com/office/powerpoint/2010/main" val="78368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EDC9E-5BDC-4C64-9333-C48367DC7B11}"/>
              </a:ext>
            </a:extLst>
          </p:cNvPr>
          <p:cNvSpPr>
            <a:spLocks noGrp="1"/>
          </p:cNvSpPr>
          <p:nvPr>
            <p:ph type="title"/>
          </p:nvPr>
        </p:nvSpPr>
        <p:spPr>
          <a:xfrm>
            <a:off x="695324" y="901702"/>
            <a:ext cx="3724528" cy="3670298"/>
          </a:xfrm>
        </p:spPr>
        <p:txBody>
          <a:bodyPr>
            <a:normAutofit/>
          </a:bodyPr>
          <a:lstStyle/>
          <a:p>
            <a:r>
              <a:rPr lang="en-AU" dirty="0">
                <a:solidFill>
                  <a:schemeClr val="bg1"/>
                </a:solidFill>
              </a:rPr>
              <a:t>Basic background the B cell</a:t>
            </a:r>
          </a:p>
        </p:txBody>
      </p:sp>
      <p:cxnSp>
        <p:nvCxnSpPr>
          <p:cNvPr id="14" name="Straight Connector 13">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Automatic white blood cell segmentation using stepwise merging rules and  gradient vector flow snake - ScienceDirect">
            <a:extLst>
              <a:ext uri="{FF2B5EF4-FFF2-40B4-BE49-F238E27FC236}">
                <a16:creationId xmlns:a16="http://schemas.microsoft.com/office/drawing/2014/main" id="{2B918917-F130-42B4-B9AD-752BF2291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7165" y="951202"/>
            <a:ext cx="5211063" cy="34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380740"/>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1275</Words>
  <Application>Microsoft Office PowerPoint</Application>
  <PresentationFormat>Widescreen</PresentationFormat>
  <Paragraphs>254</Paragraphs>
  <Slides>73</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73</vt:i4>
      </vt:variant>
    </vt:vector>
  </HeadingPairs>
  <TitlesOfParts>
    <vt:vector size="86" baseType="lpstr">
      <vt:lpstr>-apple-system</vt:lpstr>
      <vt:lpstr>Lucida Grande</vt:lpstr>
      <vt:lpstr>Arial</vt:lpstr>
      <vt:lpstr>Arial</vt:lpstr>
      <vt:lpstr>Calibri</vt:lpstr>
      <vt:lpstr>Calibri Light</vt:lpstr>
      <vt:lpstr>Calisto MT</vt:lpstr>
      <vt:lpstr>Segoe UI</vt:lpstr>
      <vt:lpstr>Times New Roman</vt:lpstr>
      <vt:lpstr>Univers Condensed</vt:lpstr>
      <vt:lpstr>Verdana</vt:lpstr>
      <vt:lpstr>ChronicleVTI</vt:lpstr>
      <vt:lpstr>Office Theme</vt:lpstr>
      <vt:lpstr>PowerPoint Presentation</vt:lpstr>
      <vt:lpstr>Organisation of immune defences</vt:lpstr>
      <vt:lpstr>Organisation of immune defences</vt:lpstr>
      <vt:lpstr>PowerPoint Presentation</vt:lpstr>
      <vt:lpstr>PowerPoint Presentation</vt:lpstr>
      <vt:lpstr>PowerPoint Presentation</vt:lpstr>
      <vt:lpstr>Cells of the adaptive immune system:  B and T lymphocytes</vt:lpstr>
      <vt:lpstr>PowerPoint Presentation</vt:lpstr>
      <vt:lpstr>Basic background the B cell</vt:lpstr>
      <vt:lpstr>Basic background the B cell</vt:lpstr>
      <vt:lpstr>Basic background the B cell</vt:lpstr>
      <vt:lpstr>Basic background the B cell</vt:lpstr>
      <vt:lpstr>PowerPoint Presentation</vt:lpstr>
      <vt:lpstr>PowerPoint Presentation</vt:lpstr>
      <vt:lpstr>PowerPoint Presentation</vt:lpstr>
      <vt:lpstr>PowerPoint Presentation</vt:lpstr>
      <vt:lpstr>PowerPoint Presentation</vt:lpstr>
      <vt:lpstr>What happens after binding</vt:lpstr>
      <vt:lpstr>PowerPoint Presentation</vt:lpstr>
      <vt:lpstr>PowerPoint Presentation</vt:lpstr>
      <vt:lpstr>PowerPoint Presentation</vt:lpstr>
      <vt:lpstr>T-Cell activation</vt:lpstr>
      <vt:lpstr>T-Cell activation</vt:lpstr>
      <vt:lpstr>T-Cell activation</vt:lpstr>
      <vt:lpstr>T-Cell activation</vt:lpstr>
      <vt:lpstr>What do antibodies do?</vt:lpstr>
      <vt:lpstr>What do antibodies do?</vt:lpstr>
      <vt:lpstr>What do antibodies do?</vt:lpstr>
      <vt:lpstr>What do antibodies do?</vt:lpstr>
      <vt:lpstr>Up next T-Cells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have to do with a Cytokine Bead Assay?</vt:lpstr>
      <vt:lpstr>A Cytokine Bead Assay is an ELISA on a bead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Cytokine Bead Assay is an ELISA on a bead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Auty</dc:creator>
  <cp:lastModifiedBy>Jack Auty</cp:lastModifiedBy>
  <cp:revision>6</cp:revision>
  <dcterms:created xsi:type="dcterms:W3CDTF">2021-03-12T03:55:03Z</dcterms:created>
  <dcterms:modified xsi:type="dcterms:W3CDTF">2021-03-12T04:31:19Z</dcterms:modified>
</cp:coreProperties>
</file>